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306" r:id="rId3"/>
    <p:sldId id="307" r:id="rId4"/>
    <p:sldId id="311" r:id="rId5"/>
    <p:sldId id="308" r:id="rId6"/>
    <p:sldId id="309" r:id="rId7"/>
    <p:sldId id="310" r:id="rId8"/>
    <p:sldId id="296" r:id="rId9"/>
    <p:sldId id="293" r:id="rId10"/>
    <p:sldId id="297" r:id="rId11"/>
    <p:sldId id="298" r:id="rId12"/>
    <p:sldId id="305" r:id="rId13"/>
    <p:sldId id="292" r:id="rId14"/>
    <p:sldId id="312" r:id="rId15"/>
    <p:sldId id="258" r:id="rId16"/>
  </p:sldIdLst>
  <p:sldSz cx="12192000" cy="6858000"/>
  <p:notesSz cx="12192000" cy="6858000"/>
  <p:embeddedFontLst>
    <p:embeddedFont>
      <p:font typeface="Quicksand" panose="020F0502020204030204" pitchFamily="34" charset="0"/>
      <p:regular r:id="rId18"/>
      <p:bold r:id="rId19"/>
      <p:italic r:id="rId20"/>
      <p:boldItalic r:id="rId21"/>
    </p:embeddedFont>
    <p:embeddedFont>
      <p:font typeface="Quicksand SemiBold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7"/>
    <p:restoredTop sz="94726"/>
  </p:normalViewPr>
  <p:slideViewPr>
    <p:cSldViewPr snapToGrid="0">
      <p:cViewPr varScale="1">
        <p:scale>
          <a:sx n="103" d="100"/>
          <a:sy n="103" d="100"/>
        </p:scale>
        <p:origin x="192" y="5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64102-900C-9743-AB0D-C81F55F17D0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0539854-8BC5-5040-B5C2-7D3AC2640B8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Maintain a Consistent Style</a:t>
          </a:r>
          <a:endParaRPr lang="en-MK">
            <a:solidFill>
              <a:schemeClr val="tx1"/>
            </a:solidFill>
          </a:endParaRPr>
        </a:p>
      </dgm:t>
    </dgm:pt>
    <dgm:pt modelId="{D2DDFE60-92F8-AB40-BA9D-21A1081A79DD}" type="parTrans" cxnId="{FD05DF5F-B6DF-2E4D-B0DA-F9330CBD70CC}">
      <dgm:prSet/>
      <dgm:spPr/>
      <dgm:t>
        <a:bodyPr/>
        <a:lstStyle/>
        <a:p>
          <a:endParaRPr lang="en-GB"/>
        </a:p>
      </dgm:t>
    </dgm:pt>
    <dgm:pt modelId="{4415C5CE-CC39-3547-8D52-15C288D6DC39}" type="sibTrans" cxnId="{FD05DF5F-B6DF-2E4D-B0DA-F9330CBD70CC}">
      <dgm:prSet/>
      <dgm:spPr/>
      <dgm:t>
        <a:bodyPr/>
        <a:lstStyle/>
        <a:p>
          <a:endParaRPr lang="en-GB"/>
        </a:p>
      </dgm:t>
    </dgm:pt>
    <dgm:pt modelId="{371822B6-5570-D64B-9EBF-92D1379F6FC6}">
      <dgm:prSet/>
      <dgm:spPr/>
      <dgm:t>
        <a:bodyPr/>
        <a:lstStyle/>
        <a:p>
          <a:r>
            <a:rPr lang="en-GB" dirty="0"/>
            <a:t>Use consistent image sizes, captions, and positioning throughout your content</a:t>
          </a:r>
          <a:endParaRPr lang="en-MK" dirty="0"/>
        </a:p>
      </dgm:t>
    </dgm:pt>
    <dgm:pt modelId="{0A8FA3AD-FBF7-4744-8F20-87A0593D8D1A}" type="parTrans" cxnId="{7DB2E46C-1E29-4E43-9121-C0B817DF7423}">
      <dgm:prSet/>
      <dgm:spPr/>
      <dgm:t>
        <a:bodyPr/>
        <a:lstStyle/>
        <a:p>
          <a:endParaRPr lang="en-GB"/>
        </a:p>
      </dgm:t>
    </dgm:pt>
    <dgm:pt modelId="{435B49A8-8A8D-1F4D-958C-1861C50EC2CC}" type="sibTrans" cxnId="{7DB2E46C-1E29-4E43-9121-C0B817DF7423}">
      <dgm:prSet/>
      <dgm:spPr/>
      <dgm:t>
        <a:bodyPr/>
        <a:lstStyle/>
        <a:p>
          <a:endParaRPr lang="en-GB"/>
        </a:p>
      </dgm:t>
    </dgm:pt>
    <dgm:pt modelId="{B06E37D7-DDBF-B74D-B5E3-7A9C31B5B65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Test Compatibility</a:t>
          </a:r>
          <a:endParaRPr lang="en-MK">
            <a:solidFill>
              <a:schemeClr val="tx1"/>
            </a:solidFill>
          </a:endParaRPr>
        </a:p>
      </dgm:t>
    </dgm:pt>
    <dgm:pt modelId="{61213293-9347-674B-A084-7F72725D6D30}" type="parTrans" cxnId="{67454DD6-1D31-A647-9FBB-6CB39BF13967}">
      <dgm:prSet/>
      <dgm:spPr/>
      <dgm:t>
        <a:bodyPr/>
        <a:lstStyle/>
        <a:p>
          <a:endParaRPr lang="en-GB"/>
        </a:p>
      </dgm:t>
    </dgm:pt>
    <dgm:pt modelId="{0893CAC1-A6CE-E04E-AFE7-13CAB3FD731C}" type="sibTrans" cxnId="{67454DD6-1D31-A647-9FBB-6CB39BF13967}">
      <dgm:prSet/>
      <dgm:spPr/>
      <dgm:t>
        <a:bodyPr/>
        <a:lstStyle/>
        <a:p>
          <a:endParaRPr lang="en-GB"/>
        </a:p>
      </dgm:t>
    </dgm:pt>
    <dgm:pt modelId="{D0A630C2-2D7E-3D47-A1CD-FDAD702016FF}">
      <dgm:prSet/>
      <dgm:spPr/>
      <dgm:t>
        <a:bodyPr/>
        <a:lstStyle/>
        <a:p>
          <a:r>
            <a:rPr lang="en-GB" dirty="0"/>
            <a:t>Ensure that the multimedia elements work in the Markdown processor or platform you’re using</a:t>
          </a:r>
          <a:endParaRPr lang="en-MK" dirty="0"/>
        </a:p>
      </dgm:t>
    </dgm:pt>
    <dgm:pt modelId="{A9EE8A5D-3BC4-F746-81DD-361434829665}" type="parTrans" cxnId="{941047E7-87B6-AA40-A260-4422F14CE8A8}">
      <dgm:prSet/>
      <dgm:spPr/>
      <dgm:t>
        <a:bodyPr/>
        <a:lstStyle/>
        <a:p>
          <a:endParaRPr lang="en-GB"/>
        </a:p>
      </dgm:t>
    </dgm:pt>
    <dgm:pt modelId="{5FE25ECB-5EF1-5F45-97A3-A635E4012CE3}" type="sibTrans" cxnId="{941047E7-87B6-AA40-A260-4422F14CE8A8}">
      <dgm:prSet/>
      <dgm:spPr/>
      <dgm:t>
        <a:bodyPr/>
        <a:lstStyle/>
        <a:p>
          <a:endParaRPr lang="en-GB"/>
        </a:p>
      </dgm:t>
    </dgm:pt>
    <dgm:pt modelId="{0CB98FB6-5AA0-AC4A-B73F-A1F9EE37D21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Responsive Design</a:t>
          </a:r>
          <a:endParaRPr lang="en-MK">
            <a:solidFill>
              <a:schemeClr val="tx1"/>
            </a:solidFill>
          </a:endParaRPr>
        </a:p>
      </dgm:t>
    </dgm:pt>
    <dgm:pt modelId="{D5AA90FA-6EF6-C248-96CD-806E9C5CC99D}" type="parTrans" cxnId="{315A66D1-9E3A-9E45-AF42-2814A1F96574}">
      <dgm:prSet/>
      <dgm:spPr/>
      <dgm:t>
        <a:bodyPr/>
        <a:lstStyle/>
        <a:p>
          <a:endParaRPr lang="en-GB"/>
        </a:p>
      </dgm:t>
    </dgm:pt>
    <dgm:pt modelId="{DBFC10D7-73D9-6443-8720-8568B0AD5A80}" type="sibTrans" cxnId="{315A66D1-9E3A-9E45-AF42-2814A1F96574}">
      <dgm:prSet/>
      <dgm:spPr/>
      <dgm:t>
        <a:bodyPr/>
        <a:lstStyle/>
        <a:p>
          <a:endParaRPr lang="en-GB"/>
        </a:p>
      </dgm:t>
    </dgm:pt>
    <dgm:pt modelId="{B01B2D9B-BA1D-BA47-B316-4FFDF079A725}">
      <dgm:prSet/>
      <dgm:spPr/>
      <dgm:t>
        <a:bodyPr/>
        <a:lstStyle/>
        <a:p>
          <a:r>
            <a:rPr lang="en-GB" dirty="0"/>
            <a:t>Ensure that your multimedia content is responsive, especially when using HTML, so that it looks good on different screen sizes</a:t>
          </a:r>
          <a:endParaRPr lang="en-MK" dirty="0"/>
        </a:p>
      </dgm:t>
    </dgm:pt>
    <dgm:pt modelId="{C1DFDE4E-F6CF-B844-A0A2-31DC46D9BA1B}" type="parTrans" cxnId="{1C5A72CA-B107-7D43-9922-4EF763385DCA}">
      <dgm:prSet/>
      <dgm:spPr/>
      <dgm:t>
        <a:bodyPr/>
        <a:lstStyle/>
        <a:p>
          <a:endParaRPr lang="en-GB"/>
        </a:p>
      </dgm:t>
    </dgm:pt>
    <dgm:pt modelId="{E2DC25D7-2857-5D42-B5A2-26435F009F80}" type="sibTrans" cxnId="{1C5A72CA-B107-7D43-9922-4EF763385DCA}">
      <dgm:prSet/>
      <dgm:spPr/>
      <dgm:t>
        <a:bodyPr/>
        <a:lstStyle/>
        <a:p>
          <a:endParaRPr lang="en-GB"/>
        </a:p>
      </dgm:t>
    </dgm:pt>
    <dgm:pt modelId="{F81CA8F8-55AD-D14F-A874-571C7566B083}">
      <dgm:prSet/>
      <dgm:spPr/>
      <dgm:t>
        <a:bodyPr/>
        <a:lstStyle/>
        <a:p>
          <a:r>
            <a:rPr lang="en-GB"/>
            <a:t>Provide Download Links for Media</a:t>
          </a:r>
          <a:endParaRPr lang="en-MK"/>
        </a:p>
      </dgm:t>
    </dgm:pt>
    <dgm:pt modelId="{6E130947-5914-A64B-AA30-2DD32F3ABFD5}" type="parTrans" cxnId="{AEA506B9-49CF-2443-AD00-173EBD160F07}">
      <dgm:prSet/>
      <dgm:spPr/>
      <dgm:t>
        <a:bodyPr/>
        <a:lstStyle/>
        <a:p>
          <a:endParaRPr lang="en-GB"/>
        </a:p>
      </dgm:t>
    </dgm:pt>
    <dgm:pt modelId="{4E1A4F90-5773-4647-B6DE-00BCA423EA71}" type="sibTrans" cxnId="{AEA506B9-49CF-2443-AD00-173EBD160F07}">
      <dgm:prSet/>
      <dgm:spPr/>
      <dgm:t>
        <a:bodyPr/>
        <a:lstStyle/>
        <a:p>
          <a:endParaRPr lang="en-GB"/>
        </a:p>
      </dgm:t>
    </dgm:pt>
    <dgm:pt modelId="{5604B319-0B56-2B4C-A04A-915A03D82282}">
      <dgm:prSet/>
      <dgm:spPr/>
      <dgm:t>
        <a:bodyPr/>
        <a:lstStyle/>
        <a:p>
          <a:r>
            <a:rPr lang="en-GB" dirty="0"/>
            <a:t>Some users might prefer or need to download media files instead of viewing them directly in the browser</a:t>
          </a:r>
          <a:endParaRPr lang="en-MK" dirty="0"/>
        </a:p>
      </dgm:t>
    </dgm:pt>
    <dgm:pt modelId="{D3E98CAD-CC6C-BD4C-8102-9E68D42DD4C9}" type="parTrans" cxnId="{AE75376E-F514-6D4E-BFF1-F3976335FEFF}">
      <dgm:prSet/>
      <dgm:spPr/>
      <dgm:t>
        <a:bodyPr/>
        <a:lstStyle/>
        <a:p>
          <a:endParaRPr lang="en-GB"/>
        </a:p>
      </dgm:t>
    </dgm:pt>
    <dgm:pt modelId="{893DF33E-F24D-7844-B18E-992988F21815}" type="sibTrans" cxnId="{AE75376E-F514-6D4E-BFF1-F3976335FEFF}">
      <dgm:prSet/>
      <dgm:spPr/>
      <dgm:t>
        <a:bodyPr/>
        <a:lstStyle/>
        <a:p>
          <a:endParaRPr lang="en-GB"/>
        </a:p>
      </dgm:t>
    </dgm:pt>
    <dgm:pt modelId="{4EE931A9-E173-1847-AB63-4D27421A046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Documentation</a:t>
          </a:r>
          <a:endParaRPr lang="en-MK">
            <a:solidFill>
              <a:schemeClr val="tx1"/>
            </a:solidFill>
          </a:endParaRPr>
        </a:p>
      </dgm:t>
    </dgm:pt>
    <dgm:pt modelId="{860989E5-44C9-274B-9F67-85973EA7A354}" type="parTrans" cxnId="{0B70441B-CC12-E448-9721-53B82E474E74}">
      <dgm:prSet/>
      <dgm:spPr/>
      <dgm:t>
        <a:bodyPr/>
        <a:lstStyle/>
        <a:p>
          <a:endParaRPr lang="en-GB"/>
        </a:p>
      </dgm:t>
    </dgm:pt>
    <dgm:pt modelId="{DB4D8FFA-38E0-2344-B432-718ED80BC93D}" type="sibTrans" cxnId="{0B70441B-CC12-E448-9721-53B82E474E74}">
      <dgm:prSet/>
      <dgm:spPr/>
      <dgm:t>
        <a:bodyPr/>
        <a:lstStyle/>
        <a:p>
          <a:endParaRPr lang="en-GB"/>
        </a:p>
      </dgm:t>
    </dgm:pt>
    <dgm:pt modelId="{3BE0E973-D5D8-E647-B906-7A0E41299C41}">
      <dgm:prSet/>
      <dgm:spPr/>
      <dgm:t>
        <a:bodyPr/>
        <a:lstStyle/>
        <a:p>
          <a:r>
            <a:rPr lang="en-GB" dirty="0"/>
            <a:t>Ensure that you provide clear documentation and context for users interacting with the </a:t>
          </a:r>
          <a:r>
            <a:rPr lang="en-GB" dirty="0" err="1"/>
            <a:t>Jupyter</a:t>
          </a:r>
          <a:r>
            <a:rPr lang="en-GB" dirty="0"/>
            <a:t> notebooks</a:t>
          </a:r>
          <a:endParaRPr lang="en-MK" dirty="0"/>
        </a:p>
      </dgm:t>
    </dgm:pt>
    <dgm:pt modelId="{A23FA297-1153-1441-AAAD-B9228B81D08F}" type="parTrans" cxnId="{33CC3201-18A7-A940-B6BF-7187A49AC907}">
      <dgm:prSet/>
      <dgm:spPr/>
      <dgm:t>
        <a:bodyPr/>
        <a:lstStyle/>
        <a:p>
          <a:endParaRPr lang="en-GB"/>
        </a:p>
      </dgm:t>
    </dgm:pt>
    <dgm:pt modelId="{2574EB30-7824-394B-978B-D78884ACA185}" type="sibTrans" cxnId="{33CC3201-18A7-A940-B6BF-7187A49AC907}">
      <dgm:prSet/>
      <dgm:spPr/>
      <dgm:t>
        <a:bodyPr/>
        <a:lstStyle/>
        <a:p>
          <a:endParaRPr lang="en-GB"/>
        </a:p>
      </dgm:t>
    </dgm:pt>
    <dgm:pt modelId="{399A787E-E70F-914A-9D9D-80814247AD7E}" type="pres">
      <dgm:prSet presAssocID="{7B264102-900C-9743-AB0D-C81F55F17D01}" presName="linear" presStyleCnt="0">
        <dgm:presLayoutVars>
          <dgm:animLvl val="lvl"/>
          <dgm:resizeHandles val="exact"/>
        </dgm:presLayoutVars>
      </dgm:prSet>
      <dgm:spPr/>
    </dgm:pt>
    <dgm:pt modelId="{DD65BD78-7023-7648-A84C-E7D7C2BF31E5}" type="pres">
      <dgm:prSet presAssocID="{A0539854-8BC5-5040-B5C2-7D3AC2640B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7A8C8C-A5F0-F143-81CE-334F0996942A}" type="pres">
      <dgm:prSet presAssocID="{A0539854-8BC5-5040-B5C2-7D3AC2640B8A}" presName="childText" presStyleLbl="revTx" presStyleIdx="0" presStyleCnt="5">
        <dgm:presLayoutVars>
          <dgm:bulletEnabled val="1"/>
        </dgm:presLayoutVars>
      </dgm:prSet>
      <dgm:spPr/>
    </dgm:pt>
    <dgm:pt modelId="{A8C5996B-5437-184C-94ED-85472BBD63B2}" type="pres">
      <dgm:prSet presAssocID="{B06E37D7-DDBF-B74D-B5E3-7A9C31B5B65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22F0CA9-B575-C446-9FCD-2060AA7E3582}" type="pres">
      <dgm:prSet presAssocID="{B06E37D7-DDBF-B74D-B5E3-7A9C31B5B65F}" presName="childText" presStyleLbl="revTx" presStyleIdx="1" presStyleCnt="5">
        <dgm:presLayoutVars>
          <dgm:bulletEnabled val="1"/>
        </dgm:presLayoutVars>
      </dgm:prSet>
      <dgm:spPr/>
    </dgm:pt>
    <dgm:pt modelId="{995A6D30-1141-A147-8EB5-A7E52F8EB32E}" type="pres">
      <dgm:prSet presAssocID="{0CB98FB6-5AA0-AC4A-B73F-A1F9EE37D2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380DB2-E500-C743-8EE4-254B8BFE4D1B}" type="pres">
      <dgm:prSet presAssocID="{0CB98FB6-5AA0-AC4A-B73F-A1F9EE37D216}" presName="childText" presStyleLbl="revTx" presStyleIdx="2" presStyleCnt="5">
        <dgm:presLayoutVars>
          <dgm:bulletEnabled val="1"/>
        </dgm:presLayoutVars>
      </dgm:prSet>
      <dgm:spPr/>
    </dgm:pt>
    <dgm:pt modelId="{5B3B852A-77C0-9940-B988-9B61793887C1}" type="pres">
      <dgm:prSet presAssocID="{F81CA8F8-55AD-D14F-A874-571C7566B08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02D143-203A-6544-B2FA-1F21DB839552}" type="pres">
      <dgm:prSet presAssocID="{F81CA8F8-55AD-D14F-A874-571C7566B083}" presName="childText" presStyleLbl="revTx" presStyleIdx="3" presStyleCnt="5">
        <dgm:presLayoutVars>
          <dgm:bulletEnabled val="1"/>
        </dgm:presLayoutVars>
      </dgm:prSet>
      <dgm:spPr/>
    </dgm:pt>
    <dgm:pt modelId="{2589BF4E-FF5B-9F4D-A912-2355AEE90F7A}" type="pres">
      <dgm:prSet presAssocID="{4EE931A9-E173-1847-AB63-4D27421A046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EE357C6-940A-DD42-97DB-38C883824F61}" type="pres">
      <dgm:prSet presAssocID="{4EE931A9-E173-1847-AB63-4D27421A046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33CC3201-18A7-A940-B6BF-7187A49AC907}" srcId="{4EE931A9-E173-1847-AB63-4D27421A0465}" destId="{3BE0E973-D5D8-E647-B906-7A0E41299C41}" srcOrd="0" destOrd="0" parTransId="{A23FA297-1153-1441-AAAD-B9228B81D08F}" sibTransId="{2574EB30-7824-394B-978B-D78884ACA185}"/>
    <dgm:cxn modelId="{7C793202-B719-7343-88E1-6DB55B224C9C}" type="presOf" srcId="{3BE0E973-D5D8-E647-B906-7A0E41299C41}" destId="{1EE357C6-940A-DD42-97DB-38C883824F61}" srcOrd="0" destOrd="0" presId="urn:microsoft.com/office/officeart/2005/8/layout/vList2"/>
    <dgm:cxn modelId="{79B2FB14-7989-DF40-823F-CFD2FBB513C6}" type="presOf" srcId="{D0A630C2-2D7E-3D47-A1CD-FDAD702016FF}" destId="{922F0CA9-B575-C446-9FCD-2060AA7E3582}" srcOrd="0" destOrd="0" presId="urn:microsoft.com/office/officeart/2005/8/layout/vList2"/>
    <dgm:cxn modelId="{6F2EE417-38BD-E443-A03E-3CF480599997}" type="presOf" srcId="{B01B2D9B-BA1D-BA47-B316-4FFDF079A725}" destId="{E5380DB2-E500-C743-8EE4-254B8BFE4D1B}" srcOrd="0" destOrd="0" presId="urn:microsoft.com/office/officeart/2005/8/layout/vList2"/>
    <dgm:cxn modelId="{0B70441B-CC12-E448-9721-53B82E474E74}" srcId="{7B264102-900C-9743-AB0D-C81F55F17D01}" destId="{4EE931A9-E173-1847-AB63-4D27421A0465}" srcOrd="4" destOrd="0" parTransId="{860989E5-44C9-274B-9F67-85973EA7A354}" sibTransId="{DB4D8FFA-38E0-2344-B432-718ED80BC93D}"/>
    <dgm:cxn modelId="{F0A5153E-1492-6A40-84F8-1D3350002988}" type="presOf" srcId="{7B264102-900C-9743-AB0D-C81F55F17D01}" destId="{399A787E-E70F-914A-9D9D-80814247AD7E}" srcOrd="0" destOrd="0" presId="urn:microsoft.com/office/officeart/2005/8/layout/vList2"/>
    <dgm:cxn modelId="{F31D254B-784D-854C-9B27-D22DB1F64A5A}" type="presOf" srcId="{4EE931A9-E173-1847-AB63-4D27421A0465}" destId="{2589BF4E-FF5B-9F4D-A912-2355AEE90F7A}" srcOrd="0" destOrd="0" presId="urn:microsoft.com/office/officeart/2005/8/layout/vList2"/>
    <dgm:cxn modelId="{FD05DF5F-B6DF-2E4D-B0DA-F9330CBD70CC}" srcId="{7B264102-900C-9743-AB0D-C81F55F17D01}" destId="{A0539854-8BC5-5040-B5C2-7D3AC2640B8A}" srcOrd="0" destOrd="0" parTransId="{D2DDFE60-92F8-AB40-BA9D-21A1081A79DD}" sibTransId="{4415C5CE-CC39-3547-8D52-15C288D6DC39}"/>
    <dgm:cxn modelId="{371C9360-D5E3-DD48-BA58-51B6B6485F3D}" type="presOf" srcId="{F81CA8F8-55AD-D14F-A874-571C7566B083}" destId="{5B3B852A-77C0-9940-B988-9B61793887C1}" srcOrd="0" destOrd="0" presId="urn:microsoft.com/office/officeart/2005/8/layout/vList2"/>
    <dgm:cxn modelId="{7DB2E46C-1E29-4E43-9121-C0B817DF7423}" srcId="{A0539854-8BC5-5040-B5C2-7D3AC2640B8A}" destId="{371822B6-5570-D64B-9EBF-92D1379F6FC6}" srcOrd="0" destOrd="0" parTransId="{0A8FA3AD-FBF7-4744-8F20-87A0593D8D1A}" sibTransId="{435B49A8-8A8D-1F4D-958C-1861C50EC2CC}"/>
    <dgm:cxn modelId="{AE75376E-F514-6D4E-BFF1-F3976335FEFF}" srcId="{F81CA8F8-55AD-D14F-A874-571C7566B083}" destId="{5604B319-0B56-2B4C-A04A-915A03D82282}" srcOrd="0" destOrd="0" parTransId="{D3E98CAD-CC6C-BD4C-8102-9E68D42DD4C9}" sibTransId="{893DF33E-F24D-7844-B18E-992988F21815}"/>
    <dgm:cxn modelId="{34137576-DEB6-7644-A1FD-DFC4F6A58746}" type="presOf" srcId="{371822B6-5570-D64B-9EBF-92D1379F6FC6}" destId="{DB7A8C8C-A5F0-F143-81CE-334F0996942A}" srcOrd="0" destOrd="0" presId="urn:microsoft.com/office/officeart/2005/8/layout/vList2"/>
    <dgm:cxn modelId="{C246B177-FEE8-2C4C-AF63-EAADA8FFF555}" type="presOf" srcId="{0CB98FB6-5AA0-AC4A-B73F-A1F9EE37D216}" destId="{995A6D30-1141-A147-8EB5-A7E52F8EB32E}" srcOrd="0" destOrd="0" presId="urn:microsoft.com/office/officeart/2005/8/layout/vList2"/>
    <dgm:cxn modelId="{37702596-7F9E-6247-91E5-E21498B18D96}" type="presOf" srcId="{5604B319-0B56-2B4C-A04A-915A03D82282}" destId="{3502D143-203A-6544-B2FA-1F21DB839552}" srcOrd="0" destOrd="0" presId="urn:microsoft.com/office/officeart/2005/8/layout/vList2"/>
    <dgm:cxn modelId="{E3683DB2-2683-F249-988D-8BCCABF5DC85}" type="presOf" srcId="{B06E37D7-DDBF-B74D-B5E3-7A9C31B5B65F}" destId="{A8C5996B-5437-184C-94ED-85472BBD63B2}" srcOrd="0" destOrd="0" presId="urn:microsoft.com/office/officeart/2005/8/layout/vList2"/>
    <dgm:cxn modelId="{AEA506B9-49CF-2443-AD00-173EBD160F07}" srcId="{7B264102-900C-9743-AB0D-C81F55F17D01}" destId="{F81CA8F8-55AD-D14F-A874-571C7566B083}" srcOrd="3" destOrd="0" parTransId="{6E130947-5914-A64B-AA30-2DD32F3ABFD5}" sibTransId="{4E1A4F90-5773-4647-B6DE-00BCA423EA71}"/>
    <dgm:cxn modelId="{1C5A72CA-B107-7D43-9922-4EF763385DCA}" srcId="{0CB98FB6-5AA0-AC4A-B73F-A1F9EE37D216}" destId="{B01B2D9B-BA1D-BA47-B316-4FFDF079A725}" srcOrd="0" destOrd="0" parTransId="{C1DFDE4E-F6CF-B844-A0A2-31DC46D9BA1B}" sibTransId="{E2DC25D7-2857-5D42-B5A2-26435F009F80}"/>
    <dgm:cxn modelId="{315A66D1-9E3A-9E45-AF42-2814A1F96574}" srcId="{7B264102-900C-9743-AB0D-C81F55F17D01}" destId="{0CB98FB6-5AA0-AC4A-B73F-A1F9EE37D216}" srcOrd="2" destOrd="0" parTransId="{D5AA90FA-6EF6-C248-96CD-806E9C5CC99D}" sibTransId="{DBFC10D7-73D9-6443-8720-8568B0AD5A80}"/>
    <dgm:cxn modelId="{220907D5-5382-4E44-9839-9722D263C469}" type="presOf" srcId="{A0539854-8BC5-5040-B5C2-7D3AC2640B8A}" destId="{DD65BD78-7023-7648-A84C-E7D7C2BF31E5}" srcOrd="0" destOrd="0" presId="urn:microsoft.com/office/officeart/2005/8/layout/vList2"/>
    <dgm:cxn modelId="{67454DD6-1D31-A647-9FBB-6CB39BF13967}" srcId="{7B264102-900C-9743-AB0D-C81F55F17D01}" destId="{B06E37D7-DDBF-B74D-B5E3-7A9C31B5B65F}" srcOrd="1" destOrd="0" parTransId="{61213293-9347-674B-A084-7F72725D6D30}" sibTransId="{0893CAC1-A6CE-E04E-AFE7-13CAB3FD731C}"/>
    <dgm:cxn modelId="{941047E7-87B6-AA40-A260-4422F14CE8A8}" srcId="{B06E37D7-DDBF-B74D-B5E3-7A9C31B5B65F}" destId="{D0A630C2-2D7E-3D47-A1CD-FDAD702016FF}" srcOrd="0" destOrd="0" parTransId="{A9EE8A5D-3BC4-F746-81DD-361434829665}" sibTransId="{5FE25ECB-5EF1-5F45-97A3-A635E4012CE3}"/>
    <dgm:cxn modelId="{D95B5594-F34B-8243-9A8C-A2E1CD914CF6}" type="presParOf" srcId="{399A787E-E70F-914A-9D9D-80814247AD7E}" destId="{DD65BD78-7023-7648-A84C-E7D7C2BF31E5}" srcOrd="0" destOrd="0" presId="urn:microsoft.com/office/officeart/2005/8/layout/vList2"/>
    <dgm:cxn modelId="{717E2267-22CC-7241-9AF1-7E139EDAF0DA}" type="presParOf" srcId="{399A787E-E70F-914A-9D9D-80814247AD7E}" destId="{DB7A8C8C-A5F0-F143-81CE-334F0996942A}" srcOrd="1" destOrd="0" presId="urn:microsoft.com/office/officeart/2005/8/layout/vList2"/>
    <dgm:cxn modelId="{ABE062AC-EFC1-544C-B919-2E649420C84F}" type="presParOf" srcId="{399A787E-E70F-914A-9D9D-80814247AD7E}" destId="{A8C5996B-5437-184C-94ED-85472BBD63B2}" srcOrd="2" destOrd="0" presId="urn:microsoft.com/office/officeart/2005/8/layout/vList2"/>
    <dgm:cxn modelId="{A4DA0F6E-0E0A-8F4E-A910-8B20CEDD9653}" type="presParOf" srcId="{399A787E-E70F-914A-9D9D-80814247AD7E}" destId="{922F0CA9-B575-C446-9FCD-2060AA7E3582}" srcOrd="3" destOrd="0" presId="urn:microsoft.com/office/officeart/2005/8/layout/vList2"/>
    <dgm:cxn modelId="{44A4097A-D702-CB44-90B1-796B87045078}" type="presParOf" srcId="{399A787E-E70F-914A-9D9D-80814247AD7E}" destId="{995A6D30-1141-A147-8EB5-A7E52F8EB32E}" srcOrd="4" destOrd="0" presId="urn:microsoft.com/office/officeart/2005/8/layout/vList2"/>
    <dgm:cxn modelId="{03A36329-583C-114D-9747-7865B2C71DBC}" type="presParOf" srcId="{399A787E-E70F-914A-9D9D-80814247AD7E}" destId="{E5380DB2-E500-C743-8EE4-254B8BFE4D1B}" srcOrd="5" destOrd="0" presId="urn:microsoft.com/office/officeart/2005/8/layout/vList2"/>
    <dgm:cxn modelId="{021F334B-381B-A14B-A396-C0DAC5A4FF52}" type="presParOf" srcId="{399A787E-E70F-914A-9D9D-80814247AD7E}" destId="{5B3B852A-77C0-9940-B988-9B61793887C1}" srcOrd="6" destOrd="0" presId="urn:microsoft.com/office/officeart/2005/8/layout/vList2"/>
    <dgm:cxn modelId="{A1B348B3-B9B7-584B-90DA-68C93D092563}" type="presParOf" srcId="{399A787E-E70F-914A-9D9D-80814247AD7E}" destId="{3502D143-203A-6544-B2FA-1F21DB839552}" srcOrd="7" destOrd="0" presId="urn:microsoft.com/office/officeart/2005/8/layout/vList2"/>
    <dgm:cxn modelId="{904C8792-C151-2C4D-9191-DB316534092E}" type="presParOf" srcId="{399A787E-E70F-914A-9D9D-80814247AD7E}" destId="{2589BF4E-FF5B-9F4D-A912-2355AEE90F7A}" srcOrd="8" destOrd="0" presId="urn:microsoft.com/office/officeart/2005/8/layout/vList2"/>
    <dgm:cxn modelId="{0C5CF119-3041-0542-A8D4-47665C272FCA}" type="presParOf" srcId="{399A787E-E70F-914A-9D9D-80814247AD7E}" destId="{1EE357C6-940A-DD42-97DB-38C883824F6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77899-5AD9-A04A-A2B7-9FF4D7E51B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B457296-3255-DB4D-9DB8-6641DAED6C4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Overload Pages with Too Much Multimedia</a:t>
          </a:r>
          <a:endParaRPr lang="en-MK" b="0" dirty="0">
            <a:solidFill>
              <a:schemeClr val="tx1"/>
            </a:solidFill>
          </a:endParaRPr>
        </a:p>
      </dgm:t>
    </dgm:pt>
    <dgm:pt modelId="{1B818F0A-6244-6446-A10B-B49356A4D9B2}" type="parTrans" cxnId="{4DB273EC-5851-694E-9281-EDC76D0C3996}">
      <dgm:prSet/>
      <dgm:spPr/>
      <dgm:t>
        <a:bodyPr/>
        <a:lstStyle/>
        <a:p>
          <a:endParaRPr lang="en-GB" b="0"/>
        </a:p>
      </dgm:t>
    </dgm:pt>
    <dgm:pt modelId="{106B6F81-CDB4-AA4B-88BC-F29BD90AE094}" type="sibTrans" cxnId="{4DB273EC-5851-694E-9281-EDC76D0C3996}">
      <dgm:prSet/>
      <dgm:spPr/>
      <dgm:t>
        <a:bodyPr/>
        <a:lstStyle/>
        <a:p>
          <a:endParaRPr lang="en-GB" b="0"/>
        </a:p>
      </dgm:t>
    </dgm:pt>
    <dgm:pt modelId="{50EE0A3B-BB9D-0943-930F-795DF5C8EC03}">
      <dgm:prSet/>
      <dgm:spPr/>
      <dgm:t>
        <a:bodyPr/>
        <a:lstStyle/>
        <a:p>
          <a:r>
            <a:rPr lang="en-GB" b="0" dirty="0"/>
            <a:t>Use multimedia sparingly and only when it adds value to the content</a:t>
          </a:r>
          <a:endParaRPr lang="en-MK" b="0" dirty="0"/>
        </a:p>
      </dgm:t>
    </dgm:pt>
    <dgm:pt modelId="{E43A89B8-ECC0-0541-BE95-E61984532265}" type="parTrans" cxnId="{C902F885-A041-0A43-ADE1-C8CB33AFD67D}">
      <dgm:prSet/>
      <dgm:spPr/>
      <dgm:t>
        <a:bodyPr/>
        <a:lstStyle/>
        <a:p>
          <a:endParaRPr lang="en-GB" b="0"/>
        </a:p>
      </dgm:t>
    </dgm:pt>
    <dgm:pt modelId="{308581CF-E25F-CC41-AD2D-D968A804C427}" type="sibTrans" cxnId="{C902F885-A041-0A43-ADE1-C8CB33AFD67D}">
      <dgm:prSet/>
      <dgm:spPr/>
      <dgm:t>
        <a:bodyPr/>
        <a:lstStyle/>
        <a:p>
          <a:endParaRPr lang="en-GB" b="0"/>
        </a:p>
      </dgm:t>
    </dgm:pt>
    <dgm:pt modelId="{87371B64-60DE-B347-8136-48875CB17F2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Use Low-Quality Media</a:t>
          </a:r>
          <a:endParaRPr lang="en-MK" b="0" dirty="0">
            <a:solidFill>
              <a:schemeClr val="tx1"/>
            </a:solidFill>
          </a:endParaRPr>
        </a:p>
      </dgm:t>
    </dgm:pt>
    <dgm:pt modelId="{E89C055B-DE16-1A42-B177-BD2630F4E854}" type="parTrans" cxnId="{1CEBA7BF-AB62-1F4B-81D8-88517C4E6983}">
      <dgm:prSet/>
      <dgm:spPr/>
      <dgm:t>
        <a:bodyPr/>
        <a:lstStyle/>
        <a:p>
          <a:endParaRPr lang="en-GB" b="0"/>
        </a:p>
      </dgm:t>
    </dgm:pt>
    <dgm:pt modelId="{B233668E-00E3-D747-A6D1-D70E3866B36D}" type="sibTrans" cxnId="{1CEBA7BF-AB62-1F4B-81D8-88517C4E6983}">
      <dgm:prSet/>
      <dgm:spPr/>
      <dgm:t>
        <a:bodyPr/>
        <a:lstStyle/>
        <a:p>
          <a:endParaRPr lang="en-GB" b="0"/>
        </a:p>
      </dgm:t>
    </dgm:pt>
    <dgm:pt modelId="{C6579C4B-81B9-7241-A857-93AC5A8EDA79}">
      <dgm:prSet/>
      <dgm:spPr/>
      <dgm:t>
        <a:bodyPr/>
        <a:lstStyle/>
        <a:p>
          <a:r>
            <a:rPr lang="en-GB" b="0" dirty="0"/>
            <a:t>Always use high-resolution images and clear audio/video files</a:t>
          </a:r>
          <a:endParaRPr lang="en-MK" b="0" dirty="0"/>
        </a:p>
      </dgm:t>
    </dgm:pt>
    <dgm:pt modelId="{7D3AAEE5-55F4-AF44-A381-4B4A28070CD2}" type="parTrans" cxnId="{33B32144-124F-DC4C-9DD8-6B362FBFA2C6}">
      <dgm:prSet/>
      <dgm:spPr/>
      <dgm:t>
        <a:bodyPr/>
        <a:lstStyle/>
        <a:p>
          <a:endParaRPr lang="en-GB" b="0"/>
        </a:p>
      </dgm:t>
    </dgm:pt>
    <dgm:pt modelId="{A023972E-E71B-914A-A062-4568638380DA}" type="sibTrans" cxnId="{33B32144-124F-DC4C-9DD8-6B362FBFA2C6}">
      <dgm:prSet/>
      <dgm:spPr/>
      <dgm:t>
        <a:bodyPr/>
        <a:lstStyle/>
        <a:p>
          <a:endParaRPr lang="en-GB" b="0"/>
        </a:p>
      </dgm:t>
    </dgm:pt>
    <dgm:pt modelId="{650AD613-EF22-8E49-93C4-2F933E7B27C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Forget to Test Media Content</a:t>
          </a:r>
          <a:endParaRPr lang="en-MK" b="0" dirty="0">
            <a:solidFill>
              <a:schemeClr val="tx1"/>
            </a:solidFill>
          </a:endParaRPr>
        </a:p>
      </dgm:t>
    </dgm:pt>
    <dgm:pt modelId="{8D970167-618F-924F-82EE-9F24827F1DFA}" type="parTrans" cxnId="{D7E7E7F1-A4EF-7044-A80B-815BE0F032FD}">
      <dgm:prSet/>
      <dgm:spPr/>
      <dgm:t>
        <a:bodyPr/>
        <a:lstStyle/>
        <a:p>
          <a:endParaRPr lang="en-GB" b="0"/>
        </a:p>
      </dgm:t>
    </dgm:pt>
    <dgm:pt modelId="{EA556FCA-68AD-8345-BC60-6D578F50C2EA}" type="sibTrans" cxnId="{D7E7E7F1-A4EF-7044-A80B-815BE0F032FD}">
      <dgm:prSet/>
      <dgm:spPr/>
      <dgm:t>
        <a:bodyPr/>
        <a:lstStyle/>
        <a:p>
          <a:endParaRPr lang="en-GB" b="0"/>
        </a:p>
      </dgm:t>
    </dgm:pt>
    <dgm:pt modelId="{39A1F27E-CFEC-174B-AE83-DB11099FE430}">
      <dgm:prSet/>
      <dgm:spPr/>
      <dgm:t>
        <a:bodyPr/>
        <a:lstStyle/>
        <a:p>
          <a:r>
            <a:rPr lang="en-GB" b="0" dirty="0"/>
            <a:t>Always test embedded media on multiple platforms before publishing</a:t>
          </a:r>
          <a:endParaRPr lang="en-MK" b="0" dirty="0"/>
        </a:p>
      </dgm:t>
    </dgm:pt>
    <dgm:pt modelId="{9972A346-3B2A-F748-B7FE-7EFBAF06E343}" type="parTrans" cxnId="{85B3D5E6-A910-4C40-96B8-81ECAA80CA46}">
      <dgm:prSet/>
      <dgm:spPr/>
      <dgm:t>
        <a:bodyPr/>
        <a:lstStyle/>
        <a:p>
          <a:endParaRPr lang="en-GB" b="0"/>
        </a:p>
      </dgm:t>
    </dgm:pt>
    <dgm:pt modelId="{3B3E577F-F986-4B4F-A036-517108071DD5}" type="sibTrans" cxnId="{85B3D5E6-A910-4C40-96B8-81ECAA80CA46}">
      <dgm:prSet/>
      <dgm:spPr/>
      <dgm:t>
        <a:bodyPr/>
        <a:lstStyle/>
        <a:p>
          <a:endParaRPr lang="en-GB" b="0"/>
        </a:p>
      </dgm:t>
    </dgm:pt>
    <dgm:pt modelId="{C03B6BD7-B201-D94A-8368-AF72F775434A}">
      <dgm:prSet/>
      <dgm:spPr/>
      <dgm:t>
        <a:bodyPr/>
        <a:lstStyle/>
        <a:p>
          <a:r>
            <a:rPr lang="en-GB" b="0" dirty="0"/>
            <a:t>Don’t Ignore Accessibility</a:t>
          </a:r>
          <a:endParaRPr lang="en-MK" b="0" dirty="0"/>
        </a:p>
      </dgm:t>
    </dgm:pt>
    <dgm:pt modelId="{84451253-6219-154C-A1EA-A62AD77B1E94}" type="parTrans" cxnId="{6E220C06-A811-9B4D-ABA5-DAD8676523D3}">
      <dgm:prSet/>
      <dgm:spPr/>
      <dgm:t>
        <a:bodyPr/>
        <a:lstStyle/>
        <a:p>
          <a:endParaRPr lang="en-GB" b="0"/>
        </a:p>
      </dgm:t>
    </dgm:pt>
    <dgm:pt modelId="{E602E975-3787-4842-98D8-4F62F1F00C08}" type="sibTrans" cxnId="{6E220C06-A811-9B4D-ABA5-DAD8676523D3}">
      <dgm:prSet/>
      <dgm:spPr/>
      <dgm:t>
        <a:bodyPr/>
        <a:lstStyle/>
        <a:p>
          <a:endParaRPr lang="en-GB" b="0"/>
        </a:p>
      </dgm:t>
    </dgm:pt>
    <dgm:pt modelId="{CF209332-48F4-8044-AF96-ACCC26C75959}">
      <dgm:prSet/>
      <dgm:spPr/>
      <dgm:t>
        <a:bodyPr/>
        <a:lstStyle/>
        <a:p>
          <a:r>
            <a:rPr lang="en-GB" b="0" dirty="0"/>
            <a:t>Use alt text, provide transcripts for videos, and ensure that interactive elements are keyboard-navigable</a:t>
          </a:r>
          <a:endParaRPr lang="en-MK" b="0" dirty="0"/>
        </a:p>
      </dgm:t>
    </dgm:pt>
    <dgm:pt modelId="{6FC3F743-1738-9A43-98BC-619B087F1EC8}" type="parTrans" cxnId="{0E7445C8-AC5B-0A45-94C5-457A9736972C}">
      <dgm:prSet/>
      <dgm:spPr/>
      <dgm:t>
        <a:bodyPr/>
        <a:lstStyle/>
        <a:p>
          <a:endParaRPr lang="en-GB" b="0"/>
        </a:p>
      </dgm:t>
    </dgm:pt>
    <dgm:pt modelId="{00236012-916E-7043-A924-827E636A440D}" type="sibTrans" cxnId="{0E7445C8-AC5B-0A45-94C5-457A9736972C}">
      <dgm:prSet/>
      <dgm:spPr/>
      <dgm:t>
        <a:bodyPr/>
        <a:lstStyle/>
        <a:p>
          <a:endParaRPr lang="en-GB" b="0"/>
        </a:p>
      </dgm:t>
    </dgm:pt>
    <dgm:pt modelId="{6D47C81C-04E8-3744-8E6A-BEB5FFE2B40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Link to Unreliable External Sources</a:t>
          </a:r>
          <a:endParaRPr lang="en-MK" b="0" dirty="0">
            <a:solidFill>
              <a:schemeClr val="tx1"/>
            </a:solidFill>
          </a:endParaRPr>
        </a:p>
      </dgm:t>
    </dgm:pt>
    <dgm:pt modelId="{8BD28B40-1CB6-7F49-BB95-8F51704AE774}" type="parTrans" cxnId="{9FF19E5E-6A6F-554B-8EF6-D98BA3288AA6}">
      <dgm:prSet/>
      <dgm:spPr/>
      <dgm:t>
        <a:bodyPr/>
        <a:lstStyle/>
        <a:p>
          <a:endParaRPr lang="en-GB" b="0"/>
        </a:p>
      </dgm:t>
    </dgm:pt>
    <dgm:pt modelId="{55A746FD-7BC4-6044-9A0F-A89E6C993803}" type="sibTrans" cxnId="{9FF19E5E-6A6F-554B-8EF6-D98BA3288AA6}">
      <dgm:prSet/>
      <dgm:spPr/>
      <dgm:t>
        <a:bodyPr/>
        <a:lstStyle/>
        <a:p>
          <a:endParaRPr lang="en-GB" b="0"/>
        </a:p>
      </dgm:t>
    </dgm:pt>
    <dgm:pt modelId="{2FB1F002-EB68-EA4A-97E8-AC4B50EB52FB}">
      <dgm:prSet/>
      <dgm:spPr/>
      <dgm:t>
        <a:bodyPr/>
        <a:lstStyle/>
        <a:p>
          <a:r>
            <a:rPr lang="en-GB" b="0" dirty="0"/>
            <a:t>Host essential media content yourself or ensure that external links are stable</a:t>
          </a:r>
          <a:endParaRPr lang="en-MK" b="0" dirty="0"/>
        </a:p>
      </dgm:t>
    </dgm:pt>
    <dgm:pt modelId="{C3D47CC4-C3B4-B749-88F7-0C3F3762F424}" type="parTrans" cxnId="{A7ED6EDB-CC4C-4544-9158-10A5080C07F1}">
      <dgm:prSet/>
      <dgm:spPr/>
      <dgm:t>
        <a:bodyPr/>
        <a:lstStyle/>
        <a:p>
          <a:endParaRPr lang="en-GB" b="0"/>
        </a:p>
      </dgm:t>
    </dgm:pt>
    <dgm:pt modelId="{BBD6D2DE-A01B-0D42-AB4E-6873B4AC41BA}" type="sibTrans" cxnId="{A7ED6EDB-CC4C-4544-9158-10A5080C07F1}">
      <dgm:prSet/>
      <dgm:spPr/>
      <dgm:t>
        <a:bodyPr/>
        <a:lstStyle/>
        <a:p>
          <a:endParaRPr lang="en-GB" b="0"/>
        </a:p>
      </dgm:t>
    </dgm:pt>
    <dgm:pt modelId="{1BE86C8A-1CAA-4E4B-A6D1-81BF4CCC7374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Use Auto-Playing Media</a:t>
          </a:r>
          <a:endParaRPr lang="en-MK" b="0" dirty="0">
            <a:solidFill>
              <a:schemeClr val="tx1"/>
            </a:solidFill>
          </a:endParaRPr>
        </a:p>
      </dgm:t>
    </dgm:pt>
    <dgm:pt modelId="{0DF2C83D-C498-5949-AECE-0B8E90CE50C1}" type="parTrans" cxnId="{F30C9864-1DC0-7E4D-BE93-633464CFD0A2}">
      <dgm:prSet/>
      <dgm:spPr/>
      <dgm:t>
        <a:bodyPr/>
        <a:lstStyle/>
        <a:p>
          <a:endParaRPr lang="en-GB" b="0"/>
        </a:p>
      </dgm:t>
    </dgm:pt>
    <dgm:pt modelId="{1D97FBB4-C3DA-4548-9FC6-7567D402698A}" type="sibTrans" cxnId="{F30C9864-1DC0-7E4D-BE93-633464CFD0A2}">
      <dgm:prSet/>
      <dgm:spPr/>
      <dgm:t>
        <a:bodyPr/>
        <a:lstStyle/>
        <a:p>
          <a:endParaRPr lang="en-GB" b="0"/>
        </a:p>
      </dgm:t>
    </dgm:pt>
    <dgm:pt modelId="{8634B8DB-51EC-2A4D-9A01-C3016BB64304}">
      <dgm:prSet/>
      <dgm:spPr/>
      <dgm:t>
        <a:bodyPr/>
        <a:lstStyle/>
        <a:p>
          <a:r>
            <a:rPr lang="en-GB" b="0" dirty="0"/>
            <a:t>Always allow users to control when media plays</a:t>
          </a:r>
          <a:endParaRPr lang="en-MK" b="0" dirty="0"/>
        </a:p>
      </dgm:t>
    </dgm:pt>
    <dgm:pt modelId="{2BE26035-9C76-7C46-A37B-4749F2632D28}" type="parTrans" cxnId="{2D50A9B2-4E18-864E-8AE4-1BA6CDD2AC59}">
      <dgm:prSet/>
      <dgm:spPr/>
      <dgm:t>
        <a:bodyPr/>
        <a:lstStyle/>
        <a:p>
          <a:endParaRPr lang="en-GB" b="0"/>
        </a:p>
      </dgm:t>
    </dgm:pt>
    <dgm:pt modelId="{ACB9F72B-C9B2-1B4E-A279-0D357DC69636}" type="sibTrans" cxnId="{2D50A9B2-4E18-864E-8AE4-1BA6CDD2AC59}">
      <dgm:prSet/>
      <dgm:spPr/>
      <dgm:t>
        <a:bodyPr/>
        <a:lstStyle/>
        <a:p>
          <a:endParaRPr lang="en-GB" b="0"/>
        </a:p>
      </dgm:t>
    </dgm:pt>
    <dgm:pt modelId="{F595AFEF-518E-9D43-B1C1-44BF3959721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Neglect to Credit Sources</a:t>
          </a:r>
          <a:endParaRPr lang="en-MK" b="0" dirty="0">
            <a:solidFill>
              <a:schemeClr val="tx1"/>
            </a:solidFill>
          </a:endParaRPr>
        </a:p>
      </dgm:t>
    </dgm:pt>
    <dgm:pt modelId="{E29353CC-DBBA-5243-B979-2EF06A7612DB}" type="parTrans" cxnId="{E667BAA3-C0B9-1443-98C8-6FD6C526BA3A}">
      <dgm:prSet/>
      <dgm:spPr/>
      <dgm:t>
        <a:bodyPr/>
        <a:lstStyle/>
        <a:p>
          <a:endParaRPr lang="en-GB" b="0"/>
        </a:p>
      </dgm:t>
    </dgm:pt>
    <dgm:pt modelId="{086648B0-621A-C845-A6E2-475837B5253D}" type="sibTrans" cxnId="{E667BAA3-C0B9-1443-98C8-6FD6C526BA3A}">
      <dgm:prSet/>
      <dgm:spPr/>
      <dgm:t>
        <a:bodyPr/>
        <a:lstStyle/>
        <a:p>
          <a:endParaRPr lang="en-GB" b="0"/>
        </a:p>
      </dgm:t>
    </dgm:pt>
    <dgm:pt modelId="{5209A55D-51EC-DA4E-BC0F-16ABA3E336CA}">
      <dgm:prSet/>
      <dgm:spPr/>
      <dgm:t>
        <a:bodyPr/>
        <a:lstStyle/>
        <a:p>
          <a:r>
            <a:rPr lang="en-GB" b="0" dirty="0"/>
            <a:t>Always include proper citations or credits when using third-party media</a:t>
          </a:r>
          <a:endParaRPr lang="en-MK" b="0" dirty="0"/>
        </a:p>
      </dgm:t>
    </dgm:pt>
    <dgm:pt modelId="{FEF801F3-9E0D-1242-BE01-76F3864AE55F}" type="parTrans" cxnId="{E873DA39-33AE-AB42-AA39-3CAF5E312E1C}">
      <dgm:prSet/>
      <dgm:spPr/>
      <dgm:t>
        <a:bodyPr/>
        <a:lstStyle/>
        <a:p>
          <a:endParaRPr lang="en-GB" b="0"/>
        </a:p>
      </dgm:t>
    </dgm:pt>
    <dgm:pt modelId="{D6022006-7A26-6F41-9616-FC335287A52C}" type="sibTrans" cxnId="{E873DA39-33AE-AB42-AA39-3CAF5E312E1C}">
      <dgm:prSet/>
      <dgm:spPr/>
      <dgm:t>
        <a:bodyPr/>
        <a:lstStyle/>
        <a:p>
          <a:endParaRPr lang="en-GB" b="0"/>
        </a:p>
      </dgm:t>
    </dgm:pt>
    <dgm:pt modelId="{CFEF8CAA-D68F-2340-A321-32F746DB3AA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Don’t Rely Solely on Multimedia</a:t>
          </a:r>
          <a:endParaRPr lang="en-MK" b="0" dirty="0">
            <a:solidFill>
              <a:schemeClr val="tx1"/>
            </a:solidFill>
          </a:endParaRPr>
        </a:p>
      </dgm:t>
    </dgm:pt>
    <dgm:pt modelId="{80AE767C-2E0B-7641-B495-B2C7A0AFB4E7}" type="parTrans" cxnId="{4B9EB2AC-A9A0-1643-BF49-93D9D5050CB9}">
      <dgm:prSet/>
      <dgm:spPr/>
      <dgm:t>
        <a:bodyPr/>
        <a:lstStyle/>
        <a:p>
          <a:endParaRPr lang="en-GB" b="0"/>
        </a:p>
      </dgm:t>
    </dgm:pt>
    <dgm:pt modelId="{370C8E50-7805-3042-A9C3-42AC47312A70}" type="sibTrans" cxnId="{4B9EB2AC-A9A0-1643-BF49-93D9D5050CB9}">
      <dgm:prSet/>
      <dgm:spPr/>
      <dgm:t>
        <a:bodyPr/>
        <a:lstStyle/>
        <a:p>
          <a:endParaRPr lang="en-GB" b="0"/>
        </a:p>
      </dgm:t>
    </dgm:pt>
    <dgm:pt modelId="{F0985B39-0BE9-F24F-919C-12099734C651}">
      <dgm:prSet/>
      <dgm:spPr/>
      <dgm:t>
        <a:bodyPr/>
        <a:lstStyle/>
        <a:p>
          <a:r>
            <a:rPr lang="en-GB" b="0" dirty="0"/>
            <a:t>Pair videos with summaries, and images with descriptive captions</a:t>
          </a:r>
          <a:endParaRPr lang="en-MK" b="0" dirty="0"/>
        </a:p>
      </dgm:t>
    </dgm:pt>
    <dgm:pt modelId="{FB4744E8-7A27-8447-9417-4BC5D9178FC3}" type="parTrans" cxnId="{C4526C39-B57B-2640-9C3E-96BDC85517FC}">
      <dgm:prSet/>
      <dgm:spPr/>
      <dgm:t>
        <a:bodyPr/>
        <a:lstStyle/>
        <a:p>
          <a:endParaRPr lang="en-GB" b="0"/>
        </a:p>
      </dgm:t>
    </dgm:pt>
    <dgm:pt modelId="{3A7A72B2-E8B0-FD49-90DE-04F27C4DA475}" type="sibTrans" cxnId="{C4526C39-B57B-2640-9C3E-96BDC85517FC}">
      <dgm:prSet/>
      <dgm:spPr/>
      <dgm:t>
        <a:bodyPr/>
        <a:lstStyle/>
        <a:p>
          <a:endParaRPr lang="en-GB" b="0"/>
        </a:p>
      </dgm:t>
    </dgm:pt>
    <dgm:pt modelId="{61B75719-E23E-6C4F-A3E5-C02E3AED8BDF}" type="pres">
      <dgm:prSet presAssocID="{64377899-5AD9-A04A-A2B7-9FF4D7E51B65}" presName="linear" presStyleCnt="0">
        <dgm:presLayoutVars>
          <dgm:animLvl val="lvl"/>
          <dgm:resizeHandles val="exact"/>
        </dgm:presLayoutVars>
      </dgm:prSet>
      <dgm:spPr/>
    </dgm:pt>
    <dgm:pt modelId="{7CE3EEDD-0479-1844-A021-F4C8D747A32D}" type="pres">
      <dgm:prSet presAssocID="{5B457296-3255-DB4D-9DB8-6641DAED6C4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9F3E89F-AC20-CD4B-A9F2-60820A634824}" type="pres">
      <dgm:prSet presAssocID="{5B457296-3255-DB4D-9DB8-6641DAED6C45}" presName="childText" presStyleLbl="revTx" presStyleIdx="0" presStyleCnt="8">
        <dgm:presLayoutVars>
          <dgm:bulletEnabled val="1"/>
        </dgm:presLayoutVars>
      </dgm:prSet>
      <dgm:spPr/>
    </dgm:pt>
    <dgm:pt modelId="{4AE01FF4-27C3-8147-B6BB-1261F25ED66B}" type="pres">
      <dgm:prSet presAssocID="{87371B64-60DE-B347-8136-48875CB17F2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F0CA94E-D78D-2740-8EE6-B9BBB29F0A19}" type="pres">
      <dgm:prSet presAssocID="{87371B64-60DE-B347-8136-48875CB17F29}" presName="childText" presStyleLbl="revTx" presStyleIdx="1" presStyleCnt="8">
        <dgm:presLayoutVars>
          <dgm:bulletEnabled val="1"/>
        </dgm:presLayoutVars>
      </dgm:prSet>
      <dgm:spPr/>
    </dgm:pt>
    <dgm:pt modelId="{C79BD298-38AB-A348-9C6C-D9906E7C993A}" type="pres">
      <dgm:prSet presAssocID="{650AD613-EF22-8E49-93C4-2F933E7B27C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A512941-A6C3-F247-8E1A-44440E31C69F}" type="pres">
      <dgm:prSet presAssocID="{650AD613-EF22-8E49-93C4-2F933E7B27CC}" presName="childText" presStyleLbl="revTx" presStyleIdx="2" presStyleCnt="8">
        <dgm:presLayoutVars>
          <dgm:bulletEnabled val="1"/>
        </dgm:presLayoutVars>
      </dgm:prSet>
      <dgm:spPr/>
    </dgm:pt>
    <dgm:pt modelId="{12C29DE8-1CB0-B343-9FB8-5B4F9759D260}" type="pres">
      <dgm:prSet presAssocID="{C03B6BD7-B201-D94A-8368-AF72F775434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2D956E0-69CD-A041-9106-07B836A32668}" type="pres">
      <dgm:prSet presAssocID="{C03B6BD7-B201-D94A-8368-AF72F775434A}" presName="childText" presStyleLbl="revTx" presStyleIdx="3" presStyleCnt="8">
        <dgm:presLayoutVars>
          <dgm:bulletEnabled val="1"/>
        </dgm:presLayoutVars>
      </dgm:prSet>
      <dgm:spPr/>
    </dgm:pt>
    <dgm:pt modelId="{3AF0C91A-DE4F-CB45-AE71-49E52D4F3E5E}" type="pres">
      <dgm:prSet presAssocID="{6D47C81C-04E8-3744-8E6A-BEB5FFE2B40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3F707AC-6D05-6D4D-A08A-E1622909DE0B}" type="pres">
      <dgm:prSet presAssocID="{6D47C81C-04E8-3744-8E6A-BEB5FFE2B403}" presName="childText" presStyleLbl="revTx" presStyleIdx="4" presStyleCnt="8">
        <dgm:presLayoutVars>
          <dgm:bulletEnabled val="1"/>
        </dgm:presLayoutVars>
      </dgm:prSet>
      <dgm:spPr/>
    </dgm:pt>
    <dgm:pt modelId="{BF272AF4-CBFA-934A-BD83-1C8D4B0635E6}" type="pres">
      <dgm:prSet presAssocID="{1BE86C8A-1CAA-4E4B-A6D1-81BF4CCC737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F8B1F5A-B213-C24E-99C5-5636D099955B}" type="pres">
      <dgm:prSet presAssocID="{1BE86C8A-1CAA-4E4B-A6D1-81BF4CCC7374}" presName="childText" presStyleLbl="revTx" presStyleIdx="5" presStyleCnt="8">
        <dgm:presLayoutVars>
          <dgm:bulletEnabled val="1"/>
        </dgm:presLayoutVars>
      </dgm:prSet>
      <dgm:spPr/>
    </dgm:pt>
    <dgm:pt modelId="{2D02D577-06FF-5249-BB53-EDC03F83B3F1}" type="pres">
      <dgm:prSet presAssocID="{F595AFEF-518E-9D43-B1C1-44BF3959721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409C29E-7C95-8344-9D94-37C2FB658BC6}" type="pres">
      <dgm:prSet presAssocID="{F595AFEF-518E-9D43-B1C1-44BF3959721F}" presName="childText" presStyleLbl="revTx" presStyleIdx="6" presStyleCnt="8">
        <dgm:presLayoutVars>
          <dgm:bulletEnabled val="1"/>
        </dgm:presLayoutVars>
      </dgm:prSet>
      <dgm:spPr/>
    </dgm:pt>
    <dgm:pt modelId="{BF2727E9-7823-764F-B0DD-40C24B86FE48}" type="pres">
      <dgm:prSet presAssocID="{CFEF8CAA-D68F-2340-A321-32F746DB3AAA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1E4AD5C2-58D1-C84C-A8C6-E185AF779169}" type="pres">
      <dgm:prSet presAssocID="{CFEF8CAA-D68F-2340-A321-32F746DB3AAA}" presName="childText" presStyleLbl="revTx" presStyleIdx="7" presStyleCnt="8">
        <dgm:presLayoutVars>
          <dgm:bulletEnabled val="1"/>
        </dgm:presLayoutVars>
      </dgm:prSet>
      <dgm:spPr/>
    </dgm:pt>
  </dgm:ptLst>
  <dgm:cxnLst>
    <dgm:cxn modelId="{28B34E05-A1D9-6C46-AAF2-9367202F6C9B}" type="presOf" srcId="{F0985B39-0BE9-F24F-919C-12099734C651}" destId="{1E4AD5C2-58D1-C84C-A8C6-E185AF779169}" srcOrd="0" destOrd="0" presId="urn:microsoft.com/office/officeart/2005/8/layout/vList2"/>
    <dgm:cxn modelId="{6E220C06-A811-9B4D-ABA5-DAD8676523D3}" srcId="{64377899-5AD9-A04A-A2B7-9FF4D7E51B65}" destId="{C03B6BD7-B201-D94A-8368-AF72F775434A}" srcOrd="3" destOrd="0" parTransId="{84451253-6219-154C-A1EA-A62AD77B1E94}" sibTransId="{E602E975-3787-4842-98D8-4F62F1F00C08}"/>
    <dgm:cxn modelId="{3251170A-BF45-844E-BEC4-3535C3F255D8}" type="presOf" srcId="{8634B8DB-51EC-2A4D-9A01-C3016BB64304}" destId="{AF8B1F5A-B213-C24E-99C5-5636D099955B}" srcOrd="0" destOrd="0" presId="urn:microsoft.com/office/officeart/2005/8/layout/vList2"/>
    <dgm:cxn modelId="{CD45E924-FD30-6449-9348-95C8FC6CC36B}" type="presOf" srcId="{64377899-5AD9-A04A-A2B7-9FF4D7E51B65}" destId="{61B75719-E23E-6C4F-A3E5-C02E3AED8BDF}" srcOrd="0" destOrd="0" presId="urn:microsoft.com/office/officeart/2005/8/layout/vList2"/>
    <dgm:cxn modelId="{C4526C39-B57B-2640-9C3E-96BDC85517FC}" srcId="{CFEF8CAA-D68F-2340-A321-32F746DB3AAA}" destId="{F0985B39-0BE9-F24F-919C-12099734C651}" srcOrd="0" destOrd="0" parTransId="{FB4744E8-7A27-8447-9417-4BC5D9178FC3}" sibTransId="{3A7A72B2-E8B0-FD49-90DE-04F27C4DA475}"/>
    <dgm:cxn modelId="{E873DA39-33AE-AB42-AA39-3CAF5E312E1C}" srcId="{F595AFEF-518E-9D43-B1C1-44BF3959721F}" destId="{5209A55D-51EC-DA4E-BC0F-16ABA3E336CA}" srcOrd="0" destOrd="0" parTransId="{FEF801F3-9E0D-1242-BE01-76F3864AE55F}" sibTransId="{D6022006-7A26-6F41-9616-FC335287A52C}"/>
    <dgm:cxn modelId="{33B32144-124F-DC4C-9DD8-6B362FBFA2C6}" srcId="{87371B64-60DE-B347-8136-48875CB17F29}" destId="{C6579C4B-81B9-7241-A857-93AC5A8EDA79}" srcOrd="0" destOrd="0" parTransId="{7D3AAEE5-55F4-AF44-A381-4B4A28070CD2}" sibTransId="{A023972E-E71B-914A-A062-4568638380DA}"/>
    <dgm:cxn modelId="{57834F51-A792-D940-912A-4331D887E98B}" type="presOf" srcId="{5B457296-3255-DB4D-9DB8-6641DAED6C45}" destId="{7CE3EEDD-0479-1844-A021-F4C8D747A32D}" srcOrd="0" destOrd="0" presId="urn:microsoft.com/office/officeart/2005/8/layout/vList2"/>
    <dgm:cxn modelId="{8B13EC51-6FB7-124B-917F-9B5D3E9A1633}" type="presOf" srcId="{C6579C4B-81B9-7241-A857-93AC5A8EDA79}" destId="{4F0CA94E-D78D-2740-8EE6-B9BBB29F0A19}" srcOrd="0" destOrd="0" presId="urn:microsoft.com/office/officeart/2005/8/layout/vList2"/>
    <dgm:cxn modelId="{8472EC5D-B4AF-4343-889E-3FBCE9AA9130}" type="presOf" srcId="{50EE0A3B-BB9D-0943-930F-795DF5C8EC03}" destId="{A9F3E89F-AC20-CD4B-A9F2-60820A634824}" srcOrd="0" destOrd="0" presId="urn:microsoft.com/office/officeart/2005/8/layout/vList2"/>
    <dgm:cxn modelId="{9FF19E5E-6A6F-554B-8EF6-D98BA3288AA6}" srcId="{64377899-5AD9-A04A-A2B7-9FF4D7E51B65}" destId="{6D47C81C-04E8-3744-8E6A-BEB5FFE2B403}" srcOrd="4" destOrd="0" parTransId="{8BD28B40-1CB6-7F49-BB95-8F51704AE774}" sibTransId="{55A746FD-7BC4-6044-9A0F-A89E6C993803}"/>
    <dgm:cxn modelId="{F30C9864-1DC0-7E4D-BE93-633464CFD0A2}" srcId="{64377899-5AD9-A04A-A2B7-9FF4D7E51B65}" destId="{1BE86C8A-1CAA-4E4B-A6D1-81BF4CCC7374}" srcOrd="5" destOrd="0" parTransId="{0DF2C83D-C498-5949-AECE-0B8E90CE50C1}" sibTransId="{1D97FBB4-C3DA-4548-9FC6-7567D402698A}"/>
    <dgm:cxn modelId="{EC5FB86A-A38B-AA44-AE5F-225F0EF2195A}" type="presOf" srcId="{87371B64-60DE-B347-8136-48875CB17F29}" destId="{4AE01FF4-27C3-8147-B6BB-1261F25ED66B}" srcOrd="0" destOrd="0" presId="urn:microsoft.com/office/officeart/2005/8/layout/vList2"/>
    <dgm:cxn modelId="{2615546F-0B44-974C-B5F7-FC2C3A8B0916}" type="presOf" srcId="{6D47C81C-04E8-3744-8E6A-BEB5FFE2B403}" destId="{3AF0C91A-DE4F-CB45-AE71-49E52D4F3E5E}" srcOrd="0" destOrd="0" presId="urn:microsoft.com/office/officeart/2005/8/layout/vList2"/>
    <dgm:cxn modelId="{10733176-83CC-0A4A-BB76-AAE90B89D16A}" type="presOf" srcId="{F595AFEF-518E-9D43-B1C1-44BF3959721F}" destId="{2D02D577-06FF-5249-BB53-EDC03F83B3F1}" srcOrd="0" destOrd="0" presId="urn:microsoft.com/office/officeart/2005/8/layout/vList2"/>
    <dgm:cxn modelId="{E03EEB7B-B724-BC4D-8413-5DC32DB620CA}" type="presOf" srcId="{2FB1F002-EB68-EA4A-97E8-AC4B50EB52FB}" destId="{63F707AC-6D05-6D4D-A08A-E1622909DE0B}" srcOrd="0" destOrd="0" presId="urn:microsoft.com/office/officeart/2005/8/layout/vList2"/>
    <dgm:cxn modelId="{C902F885-A041-0A43-ADE1-C8CB33AFD67D}" srcId="{5B457296-3255-DB4D-9DB8-6641DAED6C45}" destId="{50EE0A3B-BB9D-0943-930F-795DF5C8EC03}" srcOrd="0" destOrd="0" parTransId="{E43A89B8-ECC0-0541-BE95-E61984532265}" sibTransId="{308581CF-E25F-CC41-AD2D-D968A804C427}"/>
    <dgm:cxn modelId="{6851EE96-E057-A343-A7AB-36253D542E74}" type="presOf" srcId="{C03B6BD7-B201-D94A-8368-AF72F775434A}" destId="{12C29DE8-1CB0-B343-9FB8-5B4F9759D260}" srcOrd="0" destOrd="0" presId="urn:microsoft.com/office/officeart/2005/8/layout/vList2"/>
    <dgm:cxn modelId="{3EBA0399-1BA6-4349-942F-CDE2E131AFAB}" type="presOf" srcId="{1BE86C8A-1CAA-4E4B-A6D1-81BF4CCC7374}" destId="{BF272AF4-CBFA-934A-BD83-1C8D4B0635E6}" srcOrd="0" destOrd="0" presId="urn:microsoft.com/office/officeart/2005/8/layout/vList2"/>
    <dgm:cxn modelId="{E667BAA3-C0B9-1443-98C8-6FD6C526BA3A}" srcId="{64377899-5AD9-A04A-A2B7-9FF4D7E51B65}" destId="{F595AFEF-518E-9D43-B1C1-44BF3959721F}" srcOrd="6" destOrd="0" parTransId="{E29353CC-DBBA-5243-B979-2EF06A7612DB}" sibTransId="{086648B0-621A-C845-A6E2-475837B5253D}"/>
    <dgm:cxn modelId="{4B9EB2AC-A9A0-1643-BF49-93D9D5050CB9}" srcId="{64377899-5AD9-A04A-A2B7-9FF4D7E51B65}" destId="{CFEF8CAA-D68F-2340-A321-32F746DB3AAA}" srcOrd="7" destOrd="0" parTransId="{80AE767C-2E0B-7641-B495-B2C7A0AFB4E7}" sibTransId="{370C8E50-7805-3042-A9C3-42AC47312A70}"/>
    <dgm:cxn modelId="{71227AB2-7B16-0643-8E1E-92529F2A5DBF}" type="presOf" srcId="{39A1F27E-CFEC-174B-AE83-DB11099FE430}" destId="{9A512941-A6C3-F247-8E1A-44440E31C69F}" srcOrd="0" destOrd="0" presId="urn:microsoft.com/office/officeart/2005/8/layout/vList2"/>
    <dgm:cxn modelId="{2D50A9B2-4E18-864E-8AE4-1BA6CDD2AC59}" srcId="{1BE86C8A-1CAA-4E4B-A6D1-81BF4CCC7374}" destId="{8634B8DB-51EC-2A4D-9A01-C3016BB64304}" srcOrd="0" destOrd="0" parTransId="{2BE26035-9C76-7C46-A37B-4749F2632D28}" sibTransId="{ACB9F72B-C9B2-1B4E-A279-0D357DC69636}"/>
    <dgm:cxn modelId="{E77722BD-A30C-094F-945E-9CB67898380E}" type="presOf" srcId="{650AD613-EF22-8E49-93C4-2F933E7B27CC}" destId="{C79BD298-38AB-A348-9C6C-D9906E7C993A}" srcOrd="0" destOrd="0" presId="urn:microsoft.com/office/officeart/2005/8/layout/vList2"/>
    <dgm:cxn modelId="{1CEBA7BF-AB62-1F4B-81D8-88517C4E6983}" srcId="{64377899-5AD9-A04A-A2B7-9FF4D7E51B65}" destId="{87371B64-60DE-B347-8136-48875CB17F29}" srcOrd="1" destOrd="0" parTransId="{E89C055B-DE16-1A42-B177-BD2630F4E854}" sibTransId="{B233668E-00E3-D747-A6D1-D70E3866B36D}"/>
    <dgm:cxn modelId="{0E7445C8-AC5B-0A45-94C5-457A9736972C}" srcId="{C03B6BD7-B201-D94A-8368-AF72F775434A}" destId="{CF209332-48F4-8044-AF96-ACCC26C75959}" srcOrd="0" destOrd="0" parTransId="{6FC3F743-1738-9A43-98BC-619B087F1EC8}" sibTransId="{00236012-916E-7043-A924-827E636A440D}"/>
    <dgm:cxn modelId="{9F3F43D7-4DEE-094F-AD58-E6EFC0139EAD}" type="presOf" srcId="{CFEF8CAA-D68F-2340-A321-32F746DB3AAA}" destId="{BF2727E9-7823-764F-B0DD-40C24B86FE48}" srcOrd="0" destOrd="0" presId="urn:microsoft.com/office/officeart/2005/8/layout/vList2"/>
    <dgm:cxn modelId="{A7ED6EDB-CC4C-4544-9158-10A5080C07F1}" srcId="{6D47C81C-04E8-3744-8E6A-BEB5FFE2B403}" destId="{2FB1F002-EB68-EA4A-97E8-AC4B50EB52FB}" srcOrd="0" destOrd="0" parTransId="{C3D47CC4-C3B4-B749-88F7-0C3F3762F424}" sibTransId="{BBD6D2DE-A01B-0D42-AB4E-6873B4AC41BA}"/>
    <dgm:cxn modelId="{61F8AEE3-D284-3E47-A2A3-850B1D88D6F4}" type="presOf" srcId="{5209A55D-51EC-DA4E-BC0F-16ABA3E336CA}" destId="{C409C29E-7C95-8344-9D94-37C2FB658BC6}" srcOrd="0" destOrd="0" presId="urn:microsoft.com/office/officeart/2005/8/layout/vList2"/>
    <dgm:cxn modelId="{0FA2FAE5-70E6-CB43-B291-78C37B5562F3}" type="presOf" srcId="{CF209332-48F4-8044-AF96-ACCC26C75959}" destId="{62D956E0-69CD-A041-9106-07B836A32668}" srcOrd="0" destOrd="0" presId="urn:microsoft.com/office/officeart/2005/8/layout/vList2"/>
    <dgm:cxn modelId="{85B3D5E6-A910-4C40-96B8-81ECAA80CA46}" srcId="{650AD613-EF22-8E49-93C4-2F933E7B27CC}" destId="{39A1F27E-CFEC-174B-AE83-DB11099FE430}" srcOrd="0" destOrd="0" parTransId="{9972A346-3B2A-F748-B7FE-7EFBAF06E343}" sibTransId="{3B3E577F-F986-4B4F-A036-517108071DD5}"/>
    <dgm:cxn modelId="{4DB273EC-5851-694E-9281-EDC76D0C3996}" srcId="{64377899-5AD9-A04A-A2B7-9FF4D7E51B65}" destId="{5B457296-3255-DB4D-9DB8-6641DAED6C45}" srcOrd="0" destOrd="0" parTransId="{1B818F0A-6244-6446-A10B-B49356A4D9B2}" sibTransId="{106B6F81-CDB4-AA4B-88BC-F29BD90AE094}"/>
    <dgm:cxn modelId="{D7E7E7F1-A4EF-7044-A80B-815BE0F032FD}" srcId="{64377899-5AD9-A04A-A2B7-9FF4D7E51B65}" destId="{650AD613-EF22-8E49-93C4-2F933E7B27CC}" srcOrd="2" destOrd="0" parTransId="{8D970167-618F-924F-82EE-9F24827F1DFA}" sibTransId="{EA556FCA-68AD-8345-BC60-6D578F50C2EA}"/>
    <dgm:cxn modelId="{83E9C720-CBE1-8847-85F8-C9542B6E9FFB}" type="presParOf" srcId="{61B75719-E23E-6C4F-A3E5-C02E3AED8BDF}" destId="{7CE3EEDD-0479-1844-A021-F4C8D747A32D}" srcOrd="0" destOrd="0" presId="urn:microsoft.com/office/officeart/2005/8/layout/vList2"/>
    <dgm:cxn modelId="{C2BCF5F1-CF13-7641-AB8A-DAD91D65FF04}" type="presParOf" srcId="{61B75719-E23E-6C4F-A3E5-C02E3AED8BDF}" destId="{A9F3E89F-AC20-CD4B-A9F2-60820A634824}" srcOrd="1" destOrd="0" presId="urn:microsoft.com/office/officeart/2005/8/layout/vList2"/>
    <dgm:cxn modelId="{9C684E6F-FBB8-8D49-ABE1-63FF8347FEAB}" type="presParOf" srcId="{61B75719-E23E-6C4F-A3E5-C02E3AED8BDF}" destId="{4AE01FF4-27C3-8147-B6BB-1261F25ED66B}" srcOrd="2" destOrd="0" presId="urn:microsoft.com/office/officeart/2005/8/layout/vList2"/>
    <dgm:cxn modelId="{A0D896F6-E256-DA4A-A83A-34EABECDD753}" type="presParOf" srcId="{61B75719-E23E-6C4F-A3E5-C02E3AED8BDF}" destId="{4F0CA94E-D78D-2740-8EE6-B9BBB29F0A19}" srcOrd="3" destOrd="0" presId="urn:microsoft.com/office/officeart/2005/8/layout/vList2"/>
    <dgm:cxn modelId="{C51D7FFB-FDD5-AC40-B70E-29054D3383A0}" type="presParOf" srcId="{61B75719-E23E-6C4F-A3E5-C02E3AED8BDF}" destId="{C79BD298-38AB-A348-9C6C-D9906E7C993A}" srcOrd="4" destOrd="0" presId="urn:microsoft.com/office/officeart/2005/8/layout/vList2"/>
    <dgm:cxn modelId="{82F90429-F316-4240-A0F6-7B07A2D4F693}" type="presParOf" srcId="{61B75719-E23E-6C4F-A3E5-C02E3AED8BDF}" destId="{9A512941-A6C3-F247-8E1A-44440E31C69F}" srcOrd="5" destOrd="0" presId="urn:microsoft.com/office/officeart/2005/8/layout/vList2"/>
    <dgm:cxn modelId="{257600C1-EB0E-E447-9C28-1FD8E3D7BC1F}" type="presParOf" srcId="{61B75719-E23E-6C4F-A3E5-C02E3AED8BDF}" destId="{12C29DE8-1CB0-B343-9FB8-5B4F9759D260}" srcOrd="6" destOrd="0" presId="urn:microsoft.com/office/officeart/2005/8/layout/vList2"/>
    <dgm:cxn modelId="{D89573BC-1A68-9044-8944-F24EA8D83DE1}" type="presParOf" srcId="{61B75719-E23E-6C4F-A3E5-C02E3AED8BDF}" destId="{62D956E0-69CD-A041-9106-07B836A32668}" srcOrd="7" destOrd="0" presId="urn:microsoft.com/office/officeart/2005/8/layout/vList2"/>
    <dgm:cxn modelId="{8B4AD832-BBBB-4D49-892B-DEA7D640DBF7}" type="presParOf" srcId="{61B75719-E23E-6C4F-A3E5-C02E3AED8BDF}" destId="{3AF0C91A-DE4F-CB45-AE71-49E52D4F3E5E}" srcOrd="8" destOrd="0" presId="urn:microsoft.com/office/officeart/2005/8/layout/vList2"/>
    <dgm:cxn modelId="{4AAA014E-5DAD-9E4B-8DD0-6E24DFE89B9D}" type="presParOf" srcId="{61B75719-E23E-6C4F-A3E5-C02E3AED8BDF}" destId="{63F707AC-6D05-6D4D-A08A-E1622909DE0B}" srcOrd="9" destOrd="0" presId="urn:microsoft.com/office/officeart/2005/8/layout/vList2"/>
    <dgm:cxn modelId="{1D03BE3A-1C38-3741-A106-0A2AD61B9463}" type="presParOf" srcId="{61B75719-E23E-6C4F-A3E5-C02E3AED8BDF}" destId="{BF272AF4-CBFA-934A-BD83-1C8D4B0635E6}" srcOrd="10" destOrd="0" presId="urn:microsoft.com/office/officeart/2005/8/layout/vList2"/>
    <dgm:cxn modelId="{42938689-747D-E64A-A2DC-C34011FA4DC8}" type="presParOf" srcId="{61B75719-E23E-6C4F-A3E5-C02E3AED8BDF}" destId="{AF8B1F5A-B213-C24E-99C5-5636D099955B}" srcOrd="11" destOrd="0" presId="urn:microsoft.com/office/officeart/2005/8/layout/vList2"/>
    <dgm:cxn modelId="{DFA0E521-3A01-3D46-8CFF-1F67DD357F2A}" type="presParOf" srcId="{61B75719-E23E-6C4F-A3E5-C02E3AED8BDF}" destId="{2D02D577-06FF-5249-BB53-EDC03F83B3F1}" srcOrd="12" destOrd="0" presId="urn:microsoft.com/office/officeart/2005/8/layout/vList2"/>
    <dgm:cxn modelId="{4127C261-15F0-6542-B592-6BDFD3187A6C}" type="presParOf" srcId="{61B75719-E23E-6C4F-A3E5-C02E3AED8BDF}" destId="{C409C29E-7C95-8344-9D94-37C2FB658BC6}" srcOrd="13" destOrd="0" presId="urn:microsoft.com/office/officeart/2005/8/layout/vList2"/>
    <dgm:cxn modelId="{9D04BA57-A30A-8449-BE9A-DFFB1C838A7F}" type="presParOf" srcId="{61B75719-E23E-6C4F-A3E5-C02E3AED8BDF}" destId="{BF2727E9-7823-764F-B0DD-40C24B86FE48}" srcOrd="14" destOrd="0" presId="urn:microsoft.com/office/officeart/2005/8/layout/vList2"/>
    <dgm:cxn modelId="{4DA76914-4F67-304B-AC0B-229D60DA4781}" type="presParOf" srcId="{61B75719-E23E-6C4F-A3E5-C02E3AED8BDF}" destId="{1E4AD5C2-58D1-C84C-A8C6-E185AF779169}" srcOrd="1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Tailor learning experiences to various modalities</a:t>
          </a:r>
          <a:endParaRPr lang="en-MK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Enrich learning experience with multimedia</a:t>
          </a:r>
          <a:endParaRPr lang="en-MK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Enhance engagement and effectiveness</a:t>
          </a:r>
          <a:endParaRPr lang="en-MK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/>
            <a:t>Ensure accessibility for all</a:t>
          </a:r>
          <a:endParaRPr lang="en-MK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5BD78-7023-7648-A84C-E7D7C2BF31E5}">
      <dsp:nvSpPr>
        <dsp:cNvPr id="0" name=""/>
        <dsp:cNvSpPr/>
      </dsp:nvSpPr>
      <dsp:spPr>
        <a:xfrm>
          <a:off x="0" y="60443"/>
          <a:ext cx="1051560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Maintain a Consistent Style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3860"/>
        <a:ext cx="10468766" cy="432866"/>
      </dsp:txXfrm>
    </dsp:sp>
    <dsp:sp modelId="{DB7A8C8C-A5F0-F143-81CE-334F0996942A}">
      <dsp:nvSpPr>
        <dsp:cNvPr id="0" name=""/>
        <dsp:cNvSpPr/>
      </dsp:nvSpPr>
      <dsp:spPr>
        <a:xfrm>
          <a:off x="0" y="540143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Use consistent image sizes, captions, and positioning throughout your content</a:t>
          </a:r>
          <a:endParaRPr lang="en-MK" sz="1600" kern="1200" dirty="0"/>
        </a:p>
      </dsp:txBody>
      <dsp:txXfrm>
        <a:off x="0" y="540143"/>
        <a:ext cx="10515600" cy="331200"/>
      </dsp:txXfrm>
    </dsp:sp>
    <dsp:sp modelId="{A8C5996B-5437-184C-94ED-85472BBD63B2}">
      <dsp:nvSpPr>
        <dsp:cNvPr id="0" name=""/>
        <dsp:cNvSpPr/>
      </dsp:nvSpPr>
      <dsp:spPr>
        <a:xfrm>
          <a:off x="0" y="871343"/>
          <a:ext cx="1051560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Test Compatibility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4760"/>
        <a:ext cx="10468766" cy="432866"/>
      </dsp:txXfrm>
    </dsp:sp>
    <dsp:sp modelId="{922F0CA9-B575-C446-9FCD-2060AA7E3582}">
      <dsp:nvSpPr>
        <dsp:cNvPr id="0" name=""/>
        <dsp:cNvSpPr/>
      </dsp:nvSpPr>
      <dsp:spPr>
        <a:xfrm>
          <a:off x="0" y="1351043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Ensure that the multimedia elements work in the Markdown processor or platform you’re using</a:t>
          </a:r>
          <a:endParaRPr lang="en-MK" sz="1600" kern="1200" dirty="0"/>
        </a:p>
      </dsp:txBody>
      <dsp:txXfrm>
        <a:off x="0" y="1351043"/>
        <a:ext cx="10515600" cy="331200"/>
      </dsp:txXfrm>
    </dsp:sp>
    <dsp:sp modelId="{995A6D30-1141-A147-8EB5-A7E52F8EB32E}">
      <dsp:nvSpPr>
        <dsp:cNvPr id="0" name=""/>
        <dsp:cNvSpPr/>
      </dsp:nvSpPr>
      <dsp:spPr>
        <a:xfrm>
          <a:off x="0" y="1682244"/>
          <a:ext cx="1051560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Responsive Design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705661"/>
        <a:ext cx="10468766" cy="432866"/>
      </dsp:txXfrm>
    </dsp:sp>
    <dsp:sp modelId="{E5380DB2-E500-C743-8EE4-254B8BFE4D1B}">
      <dsp:nvSpPr>
        <dsp:cNvPr id="0" name=""/>
        <dsp:cNvSpPr/>
      </dsp:nvSpPr>
      <dsp:spPr>
        <a:xfrm>
          <a:off x="0" y="2161944"/>
          <a:ext cx="105156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Ensure that your multimedia content is responsive, especially when using HTML, so that it looks good on different screen sizes</a:t>
          </a:r>
          <a:endParaRPr lang="en-MK" sz="1600" kern="1200" dirty="0"/>
        </a:p>
      </dsp:txBody>
      <dsp:txXfrm>
        <a:off x="0" y="2161944"/>
        <a:ext cx="10515600" cy="507150"/>
      </dsp:txXfrm>
    </dsp:sp>
    <dsp:sp modelId="{5B3B852A-77C0-9940-B988-9B61793887C1}">
      <dsp:nvSpPr>
        <dsp:cNvPr id="0" name=""/>
        <dsp:cNvSpPr/>
      </dsp:nvSpPr>
      <dsp:spPr>
        <a:xfrm>
          <a:off x="0" y="2669094"/>
          <a:ext cx="1051560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Provide Download Links for Media</a:t>
          </a:r>
          <a:endParaRPr lang="en-MK" sz="2000" kern="1200"/>
        </a:p>
      </dsp:txBody>
      <dsp:txXfrm>
        <a:off x="23417" y="2692511"/>
        <a:ext cx="10468766" cy="432866"/>
      </dsp:txXfrm>
    </dsp:sp>
    <dsp:sp modelId="{3502D143-203A-6544-B2FA-1F21DB839552}">
      <dsp:nvSpPr>
        <dsp:cNvPr id="0" name=""/>
        <dsp:cNvSpPr/>
      </dsp:nvSpPr>
      <dsp:spPr>
        <a:xfrm>
          <a:off x="0" y="3148794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Some users might prefer or need to download media files instead of viewing them directly in the browser</a:t>
          </a:r>
          <a:endParaRPr lang="en-MK" sz="1600" kern="1200" dirty="0"/>
        </a:p>
      </dsp:txBody>
      <dsp:txXfrm>
        <a:off x="0" y="3148794"/>
        <a:ext cx="10515600" cy="331200"/>
      </dsp:txXfrm>
    </dsp:sp>
    <dsp:sp modelId="{2589BF4E-FF5B-9F4D-A912-2355AEE90F7A}">
      <dsp:nvSpPr>
        <dsp:cNvPr id="0" name=""/>
        <dsp:cNvSpPr/>
      </dsp:nvSpPr>
      <dsp:spPr>
        <a:xfrm>
          <a:off x="0" y="3479994"/>
          <a:ext cx="1051560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Documentation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03411"/>
        <a:ext cx="10468766" cy="432866"/>
      </dsp:txXfrm>
    </dsp:sp>
    <dsp:sp modelId="{1EE357C6-940A-DD42-97DB-38C883824F61}">
      <dsp:nvSpPr>
        <dsp:cNvPr id="0" name=""/>
        <dsp:cNvSpPr/>
      </dsp:nvSpPr>
      <dsp:spPr>
        <a:xfrm>
          <a:off x="0" y="3959694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Ensure that you provide clear documentation and context for users interacting with the </a:t>
          </a:r>
          <a:r>
            <a:rPr lang="en-GB" sz="1600" kern="1200" dirty="0" err="1"/>
            <a:t>Jupyter</a:t>
          </a:r>
          <a:r>
            <a:rPr lang="en-GB" sz="1600" kern="1200" dirty="0"/>
            <a:t> notebooks</a:t>
          </a:r>
          <a:endParaRPr lang="en-MK" sz="1600" kern="1200" dirty="0"/>
        </a:p>
      </dsp:txBody>
      <dsp:txXfrm>
        <a:off x="0" y="3959694"/>
        <a:ext cx="10515600" cy="331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EEDD-0479-1844-A021-F4C8D747A32D}">
      <dsp:nvSpPr>
        <dsp:cNvPr id="0" name=""/>
        <dsp:cNvSpPr/>
      </dsp:nvSpPr>
      <dsp:spPr>
        <a:xfrm>
          <a:off x="0" y="109410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Overload Pages with Too Much Multimedia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131656"/>
        <a:ext cx="10471108" cy="411223"/>
      </dsp:txXfrm>
    </dsp:sp>
    <dsp:sp modelId="{A9F3E89F-AC20-CD4B-A9F2-60820A634824}">
      <dsp:nvSpPr>
        <dsp:cNvPr id="0" name=""/>
        <dsp:cNvSpPr/>
      </dsp:nvSpPr>
      <dsp:spPr>
        <a:xfrm>
          <a:off x="0" y="56512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Use multimedia sparingly and only when it adds value to the content</a:t>
          </a:r>
          <a:endParaRPr lang="en-MK" sz="1500" b="0" kern="1200" dirty="0"/>
        </a:p>
      </dsp:txBody>
      <dsp:txXfrm>
        <a:off x="0" y="565125"/>
        <a:ext cx="10515600" cy="314640"/>
      </dsp:txXfrm>
    </dsp:sp>
    <dsp:sp modelId="{4AE01FF4-27C3-8147-B6BB-1261F25ED66B}">
      <dsp:nvSpPr>
        <dsp:cNvPr id="0" name=""/>
        <dsp:cNvSpPr/>
      </dsp:nvSpPr>
      <dsp:spPr>
        <a:xfrm>
          <a:off x="0" y="879765"/>
          <a:ext cx="10515600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Use Low-Quality Media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902011"/>
        <a:ext cx="10471108" cy="411223"/>
      </dsp:txXfrm>
    </dsp:sp>
    <dsp:sp modelId="{4F0CA94E-D78D-2740-8EE6-B9BBB29F0A19}">
      <dsp:nvSpPr>
        <dsp:cNvPr id="0" name=""/>
        <dsp:cNvSpPr/>
      </dsp:nvSpPr>
      <dsp:spPr>
        <a:xfrm>
          <a:off x="0" y="133548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Always use high-resolution images and clear audio/video files</a:t>
          </a:r>
          <a:endParaRPr lang="en-MK" sz="1500" b="0" kern="1200" dirty="0"/>
        </a:p>
      </dsp:txBody>
      <dsp:txXfrm>
        <a:off x="0" y="1335480"/>
        <a:ext cx="10515600" cy="314640"/>
      </dsp:txXfrm>
    </dsp:sp>
    <dsp:sp modelId="{C79BD298-38AB-A348-9C6C-D9906E7C993A}">
      <dsp:nvSpPr>
        <dsp:cNvPr id="0" name=""/>
        <dsp:cNvSpPr/>
      </dsp:nvSpPr>
      <dsp:spPr>
        <a:xfrm>
          <a:off x="0" y="1650120"/>
          <a:ext cx="10515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Forget to Test Media Content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1672366"/>
        <a:ext cx="10471108" cy="411223"/>
      </dsp:txXfrm>
    </dsp:sp>
    <dsp:sp modelId="{9A512941-A6C3-F247-8E1A-44440E31C69F}">
      <dsp:nvSpPr>
        <dsp:cNvPr id="0" name=""/>
        <dsp:cNvSpPr/>
      </dsp:nvSpPr>
      <dsp:spPr>
        <a:xfrm>
          <a:off x="0" y="210583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Always test embedded media on multiple platforms before publishing</a:t>
          </a:r>
          <a:endParaRPr lang="en-MK" sz="1500" b="0" kern="1200" dirty="0"/>
        </a:p>
      </dsp:txBody>
      <dsp:txXfrm>
        <a:off x="0" y="2105835"/>
        <a:ext cx="10515600" cy="314640"/>
      </dsp:txXfrm>
    </dsp:sp>
    <dsp:sp modelId="{12C29DE8-1CB0-B343-9FB8-5B4F9759D260}">
      <dsp:nvSpPr>
        <dsp:cNvPr id="0" name=""/>
        <dsp:cNvSpPr/>
      </dsp:nvSpPr>
      <dsp:spPr>
        <a:xfrm>
          <a:off x="0" y="2420475"/>
          <a:ext cx="10515600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/>
            <a:t>Don’t Ignore Accessibility</a:t>
          </a:r>
          <a:endParaRPr lang="en-MK" sz="1900" b="0" kern="1200" dirty="0"/>
        </a:p>
      </dsp:txBody>
      <dsp:txXfrm>
        <a:off x="22246" y="2442721"/>
        <a:ext cx="10471108" cy="411223"/>
      </dsp:txXfrm>
    </dsp:sp>
    <dsp:sp modelId="{62D956E0-69CD-A041-9106-07B836A32668}">
      <dsp:nvSpPr>
        <dsp:cNvPr id="0" name=""/>
        <dsp:cNvSpPr/>
      </dsp:nvSpPr>
      <dsp:spPr>
        <a:xfrm>
          <a:off x="0" y="287619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Use alt text, provide transcripts for videos, and ensure that interactive elements are keyboard-navigable</a:t>
          </a:r>
          <a:endParaRPr lang="en-MK" sz="1500" b="0" kern="1200" dirty="0"/>
        </a:p>
      </dsp:txBody>
      <dsp:txXfrm>
        <a:off x="0" y="2876190"/>
        <a:ext cx="10515600" cy="314640"/>
      </dsp:txXfrm>
    </dsp:sp>
    <dsp:sp modelId="{3AF0C91A-DE4F-CB45-AE71-49E52D4F3E5E}">
      <dsp:nvSpPr>
        <dsp:cNvPr id="0" name=""/>
        <dsp:cNvSpPr/>
      </dsp:nvSpPr>
      <dsp:spPr>
        <a:xfrm>
          <a:off x="0" y="3190829"/>
          <a:ext cx="10515600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Link to Unreliable External Sources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3213075"/>
        <a:ext cx="10471108" cy="411223"/>
      </dsp:txXfrm>
    </dsp:sp>
    <dsp:sp modelId="{63F707AC-6D05-6D4D-A08A-E1622909DE0B}">
      <dsp:nvSpPr>
        <dsp:cNvPr id="0" name=""/>
        <dsp:cNvSpPr/>
      </dsp:nvSpPr>
      <dsp:spPr>
        <a:xfrm>
          <a:off x="0" y="3646544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Host essential media content yourself or ensure that external links are stable</a:t>
          </a:r>
          <a:endParaRPr lang="en-MK" sz="1500" b="0" kern="1200" dirty="0"/>
        </a:p>
      </dsp:txBody>
      <dsp:txXfrm>
        <a:off x="0" y="3646544"/>
        <a:ext cx="10515600" cy="314640"/>
      </dsp:txXfrm>
    </dsp:sp>
    <dsp:sp modelId="{BF272AF4-CBFA-934A-BD83-1C8D4B0635E6}">
      <dsp:nvSpPr>
        <dsp:cNvPr id="0" name=""/>
        <dsp:cNvSpPr/>
      </dsp:nvSpPr>
      <dsp:spPr>
        <a:xfrm>
          <a:off x="0" y="3961184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Use Auto-Playing Media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3983430"/>
        <a:ext cx="10471108" cy="411223"/>
      </dsp:txXfrm>
    </dsp:sp>
    <dsp:sp modelId="{AF8B1F5A-B213-C24E-99C5-5636D099955B}">
      <dsp:nvSpPr>
        <dsp:cNvPr id="0" name=""/>
        <dsp:cNvSpPr/>
      </dsp:nvSpPr>
      <dsp:spPr>
        <a:xfrm>
          <a:off x="0" y="4416899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Always allow users to control when media plays</a:t>
          </a:r>
          <a:endParaRPr lang="en-MK" sz="1500" b="0" kern="1200" dirty="0"/>
        </a:p>
      </dsp:txBody>
      <dsp:txXfrm>
        <a:off x="0" y="4416899"/>
        <a:ext cx="10515600" cy="314640"/>
      </dsp:txXfrm>
    </dsp:sp>
    <dsp:sp modelId="{2D02D577-06FF-5249-BB53-EDC03F83B3F1}">
      <dsp:nvSpPr>
        <dsp:cNvPr id="0" name=""/>
        <dsp:cNvSpPr/>
      </dsp:nvSpPr>
      <dsp:spPr>
        <a:xfrm>
          <a:off x="0" y="4731540"/>
          <a:ext cx="10515600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Neglect to Credit Sources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4753786"/>
        <a:ext cx="10471108" cy="411223"/>
      </dsp:txXfrm>
    </dsp:sp>
    <dsp:sp modelId="{C409C29E-7C95-8344-9D94-37C2FB658BC6}">
      <dsp:nvSpPr>
        <dsp:cNvPr id="0" name=""/>
        <dsp:cNvSpPr/>
      </dsp:nvSpPr>
      <dsp:spPr>
        <a:xfrm>
          <a:off x="0" y="518725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Always include proper citations or credits when using third-party media</a:t>
          </a:r>
          <a:endParaRPr lang="en-MK" sz="1500" b="0" kern="1200" dirty="0"/>
        </a:p>
      </dsp:txBody>
      <dsp:txXfrm>
        <a:off x="0" y="5187255"/>
        <a:ext cx="10515600" cy="314640"/>
      </dsp:txXfrm>
    </dsp:sp>
    <dsp:sp modelId="{BF2727E9-7823-764F-B0DD-40C24B86FE48}">
      <dsp:nvSpPr>
        <dsp:cNvPr id="0" name=""/>
        <dsp:cNvSpPr/>
      </dsp:nvSpPr>
      <dsp:spPr>
        <a:xfrm>
          <a:off x="0" y="5501895"/>
          <a:ext cx="10515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Don’t Rely Solely on Multimedia</a:t>
          </a:r>
          <a:endParaRPr lang="en-MK" sz="1900" b="0" kern="1200" dirty="0">
            <a:solidFill>
              <a:schemeClr val="tx1"/>
            </a:solidFill>
          </a:endParaRPr>
        </a:p>
      </dsp:txBody>
      <dsp:txXfrm>
        <a:off x="22246" y="5524141"/>
        <a:ext cx="10471108" cy="411223"/>
      </dsp:txXfrm>
    </dsp:sp>
    <dsp:sp modelId="{1E4AD5C2-58D1-C84C-A8C6-E185AF779169}">
      <dsp:nvSpPr>
        <dsp:cNvPr id="0" name=""/>
        <dsp:cNvSpPr/>
      </dsp:nvSpPr>
      <dsp:spPr>
        <a:xfrm>
          <a:off x="0" y="595761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/>
            <a:t>Pair videos with summaries, and images with descriptive captions</a:t>
          </a:r>
          <a:endParaRPr lang="en-MK" sz="1500" b="0" kern="1200" dirty="0"/>
        </a:p>
      </dsp:txBody>
      <dsp:txXfrm>
        <a:off x="0" y="5957610"/>
        <a:ext cx="10515600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Tailor learning experiences to various modalities</a:t>
          </a:r>
          <a:endParaRPr lang="en-MK" sz="3200" kern="120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Enrich learning experience with multimedia</a:t>
          </a:r>
          <a:endParaRPr lang="en-MK" sz="3200" kern="120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Enhance engagement and effectiveness</a:t>
          </a:r>
          <a:endParaRPr lang="en-MK" sz="3200" kern="120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Ensure accessibility for all</a:t>
          </a:r>
          <a:endParaRPr lang="en-MK" sz="3200" kern="120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K" dirty="0"/>
              <a:t>25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46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ER/tools/?q=wcag-21-w3c-web-content-accessibility-guidelines-21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alttext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edtoinspire.com/blog/142365-searching-for-an-accessibility-symbo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Rich learning experience</a:t>
            </a:r>
            <a:br>
              <a:rPr lang="en-GB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F5D954-A4FF-FEA4-E136-41B89E30E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MK" dirty="0"/>
              <a:t>odalities, multimedia, accessibility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practise is to aim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343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7EDD-C450-4457-5305-F6C6FDD2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are good accessibility practices?</a:t>
            </a:r>
            <a:endParaRPr lang="en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E121-A3AB-E1D6-BD3E-185E9061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organise content in tables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use headings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don't use flickering videos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auto play videos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use only black and white images</a:t>
            </a:r>
          </a:p>
        </p:txBody>
      </p:sp>
    </p:spTree>
    <p:extLst>
      <p:ext uri="{BB962C8B-B14F-4D97-AF65-F5344CB8AC3E}">
        <p14:creationId xmlns:p14="http://schemas.microsoft.com/office/powerpoint/2010/main" val="404871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CCEF4-3BC9-BE7E-4084-BFEC1496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Learning modalities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74627-D764-0D99-365B-51534D9D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Different ways individuals process and retain information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Key Modalities: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4"/>
                </a:solidFill>
                <a:effectLst/>
                <a:latin typeface=".SF NS"/>
              </a:rPr>
              <a:t>Visual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diagrams, charts, and images</a:t>
            </a:r>
            <a:endParaRPr lang="en-GB" dirty="0">
              <a:solidFill>
                <a:schemeClr val="accent4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2"/>
                </a:solidFill>
                <a:effectLst/>
                <a:latin typeface=".SF NS"/>
              </a:rPr>
              <a:t>Auditory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audio recordings, podcasts, and narrations</a:t>
            </a:r>
            <a:endParaRPr lang="en-GB" dirty="0">
              <a:solidFill>
                <a:schemeClr val="accent2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1"/>
                </a:solidFill>
                <a:effectLst/>
                <a:latin typeface=".SF NS"/>
              </a:rPr>
              <a:t>Reading/Writing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detailed written explanations, subtitles, and interactive reading materials</a:t>
            </a:r>
            <a:endParaRPr lang="en-GB" dirty="0">
              <a:solidFill>
                <a:schemeClr val="accent1"/>
              </a:solidFill>
              <a:effectLst/>
              <a:latin typeface=".SF NS"/>
            </a:endParaRPr>
          </a:p>
          <a:p>
            <a:pPr lvl="1"/>
            <a:r>
              <a:rPr lang="en-GB" dirty="0" err="1">
                <a:solidFill>
                  <a:schemeClr val="accent3"/>
                </a:solidFill>
                <a:effectLst/>
                <a:latin typeface=".SF NS"/>
              </a:rPr>
              <a:t>Kinesthetic</a:t>
            </a:r>
            <a:endParaRPr lang="en-GB" dirty="0">
              <a:solidFill>
                <a:schemeClr val="accent3"/>
              </a:solidFill>
              <a:effectLst/>
              <a:latin typeface=".SF NS"/>
            </a:endParaRP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ex. drag-and-drop activities and virtual labs</a:t>
            </a:r>
            <a:endParaRPr lang="en-GB" dirty="0">
              <a:solidFill>
                <a:schemeClr val="accent3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Tailoring content to diverse learning styles enhances engagement and retention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6628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5D61-5334-BF4E-0A42-20489AA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Integrating multimedia into learning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96A7-C27B-D2E8-E3CD-E0A73112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Address and engage various learning preferences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Types of Multimedia: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4"/>
                </a:solidFill>
                <a:effectLst/>
                <a:latin typeface=".SF NS"/>
              </a:rPr>
              <a:t>Images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Use descriptive alt text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Consider icons</a:t>
            </a:r>
          </a:p>
          <a:p>
            <a:pPr lvl="1"/>
            <a:r>
              <a:rPr lang="en-GB" dirty="0">
                <a:solidFill>
                  <a:schemeClr val="accent2"/>
                </a:solidFill>
                <a:effectLst/>
                <a:latin typeface=".SF NS"/>
              </a:rPr>
              <a:t>Videos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Embed with HTML or provide links</a:t>
            </a:r>
          </a:p>
          <a:p>
            <a:pPr lvl="2"/>
            <a:r>
              <a:rPr lang="en-GB" dirty="0">
                <a:solidFill>
                  <a:srgbClr val="0E0E0E"/>
                </a:solidFill>
                <a:latin typeface=".SF NS"/>
              </a:rPr>
              <a:t>Consider GIFs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1"/>
                </a:solidFill>
                <a:effectLst/>
                <a:latin typeface=".SF NS"/>
              </a:rPr>
              <a:t>Audio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Include transcripts and controls</a:t>
            </a:r>
          </a:p>
          <a:p>
            <a:pPr lvl="1"/>
            <a:r>
              <a:rPr lang="en-GB" dirty="0">
                <a:solidFill>
                  <a:schemeClr val="accent3"/>
                </a:solidFill>
                <a:effectLst/>
                <a:latin typeface=".SF NS"/>
              </a:rPr>
              <a:t>Interactive Elements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Ensure compatibility and responsiveness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Provides varied methods of instruction and reinforces concepts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257521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9FB9F-5F8D-29D9-055B-7B680CE6F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types of multimedia/interactive content can be added to MD?</a:t>
            </a:r>
            <a:endParaRPr lang="en-MK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B25B1E-D23D-DEC5-3C0D-03F49B038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MK" dirty="0"/>
              <a:t>rite in chat…</a:t>
            </a:r>
          </a:p>
        </p:txBody>
      </p:sp>
    </p:spTree>
    <p:extLst>
      <p:ext uri="{BB962C8B-B14F-4D97-AF65-F5344CB8AC3E}">
        <p14:creationId xmlns:p14="http://schemas.microsoft.com/office/powerpoint/2010/main" val="428482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57BD-1F5F-7FD7-711E-998BB2FA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MD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47F4C-1B48-CFCD-6740-25FA08330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A</a:t>
            </a:r>
            <a:r>
              <a:rPr lang="en-MK" dirty="0">
                <a:solidFill>
                  <a:schemeClr val="accent3"/>
                </a:solidFill>
              </a:rPr>
              <a:t>dmonitions</a:t>
            </a:r>
          </a:p>
          <a:p>
            <a:r>
              <a:rPr lang="en-GB" dirty="0">
                <a:solidFill>
                  <a:schemeClr val="accent2"/>
                </a:solidFill>
              </a:rPr>
              <a:t>C</a:t>
            </a:r>
            <a:r>
              <a:rPr lang="en-MK" dirty="0">
                <a:solidFill>
                  <a:schemeClr val="accent2"/>
                </a:solidFill>
              </a:rPr>
              <a:t>ards</a:t>
            </a:r>
            <a:r>
              <a:rPr lang="en-MK" dirty="0"/>
              <a:t>, </a:t>
            </a:r>
            <a:r>
              <a:rPr lang="en-MK" dirty="0">
                <a:solidFill>
                  <a:schemeClr val="accent4"/>
                </a:solidFill>
              </a:rPr>
              <a:t>tabs</a:t>
            </a:r>
            <a:r>
              <a:rPr lang="en-MK" dirty="0"/>
              <a:t>, </a:t>
            </a:r>
            <a:r>
              <a:rPr lang="en-MK" dirty="0">
                <a:solidFill>
                  <a:schemeClr val="accent1"/>
                </a:solidFill>
              </a:rPr>
              <a:t>code blocks</a:t>
            </a:r>
          </a:p>
          <a:p>
            <a:r>
              <a:rPr lang="en-GB" dirty="0">
                <a:solidFill>
                  <a:schemeClr val="accent5"/>
                </a:solidFill>
              </a:rPr>
              <a:t>Integrated </a:t>
            </a:r>
            <a:r>
              <a:rPr lang="en-GB" dirty="0" err="1">
                <a:solidFill>
                  <a:schemeClr val="accent5"/>
                </a:solidFill>
              </a:rPr>
              <a:t>Jupyter</a:t>
            </a:r>
            <a:r>
              <a:rPr lang="en-GB" dirty="0">
                <a:solidFill>
                  <a:schemeClr val="accent5"/>
                </a:solidFill>
              </a:rPr>
              <a:t> Notebooks</a:t>
            </a:r>
          </a:p>
          <a:p>
            <a:pPr lvl="1"/>
            <a:r>
              <a:rPr lang="en-GB" dirty="0"/>
              <a:t>C</a:t>
            </a:r>
            <a:r>
              <a:rPr lang="en-MK" dirty="0"/>
              <a:t>onvert to MD and HTML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nbviewer</a:t>
            </a:r>
            <a:r>
              <a:rPr lang="en-GB" dirty="0"/>
              <a:t> or GitHub </a:t>
            </a:r>
            <a:r>
              <a:rPr lang="en-GB" dirty="0" err="1"/>
              <a:t>Gists</a:t>
            </a:r>
            <a:r>
              <a:rPr lang="en-GB" dirty="0"/>
              <a:t> for Live Notebooks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jupyter</a:t>
            </a:r>
            <a:r>
              <a:rPr lang="en-GB" dirty="0"/>
              <a:t>-book for a Comprehensive Solution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18134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387F-A46D-406B-ECC2-7939F7E9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Do</a:t>
            </a:r>
          </a:p>
        </p:txBody>
      </p:sp>
      <p:graphicFrame>
        <p:nvGraphicFramePr>
          <p:cNvPr id="5" name="Content Placeholder 4" descr="Use consistent image sizes, captions, and positioning throughout your content.&#10;Ensure that the multimedia elements work in the Markdown processor or platform you’re using.&#10;Ensure that your multimedia content is responsive, especially when using HTML, so that it looks good on different screen sizes.&#10;Some users might prefer or need to download media files instead of viewing them directly in the browser.&#10;Ensure that you provide clear documentation and context for users interacting with the Jupyter notebooks.&#10;">
            <a:extLst>
              <a:ext uri="{FF2B5EF4-FFF2-40B4-BE49-F238E27FC236}">
                <a16:creationId xmlns:a16="http://schemas.microsoft.com/office/drawing/2014/main" id="{9441E286-6EDE-7390-F8D6-6553B057E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4667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76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AD46-31F2-2CB2-DBB9-14281458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DON’T</a:t>
            </a:r>
          </a:p>
        </p:txBody>
      </p:sp>
      <p:graphicFrame>
        <p:nvGraphicFramePr>
          <p:cNvPr id="5" name="Content Placeholder 4" descr="Don’t Overload Pages with Too Much Multimedia&#10;Don’t Use Low-Quality Media&#10;Don’t Forget to Test Media Content&#10;Don’t Ignore Accessibility&#10;Don’t Link to Unreliable External Sources&#10;Don’t Use Auto-Playing Media&#10;Don’t Neglect to Credit Sources&#10;Don’t Rely Solely on Multimedia&#10;">
            <a:extLst>
              <a:ext uri="{FF2B5EF4-FFF2-40B4-BE49-F238E27FC236}">
                <a16:creationId xmlns:a16="http://schemas.microsoft.com/office/drawing/2014/main" id="{FDA5F8FF-4DB6-D86D-4A94-BA940FF11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40321"/>
              </p:ext>
            </p:extLst>
          </p:nvPr>
        </p:nvGraphicFramePr>
        <p:xfrm>
          <a:off x="838200" y="111211"/>
          <a:ext cx="10515600" cy="6381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43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writing MD content?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</TotalTime>
  <Words>767</Words>
  <Application>Microsoft Macintosh PowerPoint</Application>
  <DocSecurity>0</DocSecurity>
  <PresentationFormat>Widescreen</PresentationFormat>
  <Paragraphs>131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Quicksand</vt:lpstr>
      <vt:lpstr>Calibri</vt:lpstr>
      <vt:lpstr>Quicksand SemiBold</vt:lpstr>
      <vt:lpstr>.SF NS</vt:lpstr>
      <vt:lpstr>Tema di Office</vt:lpstr>
      <vt:lpstr>Rich learning experience </vt:lpstr>
      <vt:lpstr>Learning modalities</vt:lpstr>
      <vt:lpstr>Integrating multimedia into learning content</vt:lpstr>
      <vt:lpstr>What types of multimedia/interactive content can be added to MD?</vt:lpstr>
      <vt:lpstr>MD Extensions</vt:lpstr>
      <vt:lpstr>Do</vt:lpstr>
      <vt:lpstr>DON’T</vt:lpstr>
      <vt:lpstr>Accessible learning materials</vt:lpstr>
      <vt:lpstr>General Guidelines</vt:lpstr>
      <vt:lpstr>Standards</vt:lpstr>
      <vt:lpstr>Tools</vt:lpstr>
      <vt:lpstr>Alternative text</vt:lpstr>
      <vt:lpstr>Summary</vt:lpstr>
      <vt:lpstr>Which of the following are good accessibility practices?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54</cp:revision>
  <dcterms:created xsi:type="dcterms:W3CDTF">2022-09-22T13:19:16Z</dcterms:created>
  <dcterms:modified xsi:type="dcterms:W3CDTF">2024-09-19T17:46:18Z</dcterms:modified>
  <cp:category/>
  <dc:identifier/>
  <cp:contentStatus/>
  <dc:language/>
  <cp:version/>
</cp:coreProperties>
</file>